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59" r:id="rId2"/>
    <p:sldMasterId id="2147483661" r:id="rId3"/>
    <p:sldMasterId id="2147483662" r:id="rId4"/>
    <p:sldMasterId id="2147483663" r:id="rId5"/>
    <p:sldMasterId id="2147491308" r:id="rId6"/>
  </p:sldMasterIdLst>
  <p:notesMasterIdLst>
    <p:notesMasterId r:id="rId9"/>
  </p:notesMasterIdLst>
  <p:handoutMasterIdLst>
    <p:handoutMasterId r:id="rId10"/>
  </p:handoutMasterIdLst>
  <p:sldIdLst>
    <p:sldId id="1171" r:id="rId7"/>
    <p:sldId id="1593" r:id="rId8"/>
  </p:sldIdLst>
  <p:sldSz cx="9144000" cy="6858000" type="screen4x3"/>
  <p:notesSz cx="6718300" cy="9855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FFCC66"/>
    <a:srgbClr val="FF9900"/>
    <a:srgbClr val="996633"/>
    <a:srgbClr val="CC9900"/>
    <a:srgbClr val="FFCC00"/>
    <a:srgbClr val="CC3300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30" autoAdjust="0"/>
    <p:restoredTop sz="90171" autoAdjust="0"/>
  </p:normalViewPr>
  <p:slideViewPr>
    <p:cSldViewPr>
      <p:cViewPr>
        <p:scale>
          <a:sx n="110" d="100"/>
          <a:sy n="110" d="100"/>
        </p:scale>
        <p:origin x="-2124" y="-72"/>
      </p:cViewPr>
      <p:guideLst>
        <p:guide orient="horz" pos="3838"/>
        <p:guide pos="1020"/>
      </p:guideLst>
    </p:cSldViewPr>
  </p:slideViewPr>
  <p:outlineViewPr>
    <p:cViewPr>
      <p:scale>
        <a:sx n="50" d="100"/>
        <a:sy n="50" d="100"/>
      </p:scale>
      <p:origin x="0" y="2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634" y="-90"/>
      </p:cViewPr>
      <p:guideLst>
        <p:guide orient="horz" pos="3104"/>
        <p:guide pos="21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081570659260365"/>
          <c:y val="0.25801349223850439"/>
          <c:w val="0.25616879658013469"/>
          <c:h val="0.250825750772543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70C0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88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Foglio1!$A$2:$A$6</c:f>
              <c:strCache>
                <c:ptCount val="5"/>
                <c:pt idx="0">
                  <c:v>UN PASSO DAL CIELO</c:v>
                </c:pt>
                <c:pt idx="1">
                  <c:v>BRACCIALETTI ROSSI 2</c:v>
                </c:pt>
                <c:pt idx="2">
                  <c:v>SFIDA AL CIELO-LA NARCOTICI 2</c:v>
                </c:pt>
                <c:pt idx="3">
                  <c:v>SFIDA AL CIELO-LA NARCOTICI 2</c:v>
                </c:pt>
                <c:pt idx="4">
                  <c:v>IL MATRIMONIO CHE VORREI</c:v>
                </c:pt>
              </c:strCache>
            </c:strRef>
          </c:cat>
          <c:val>
            <c:numRef>
              <c:f>Foglio1!$B$2:$B$6</c:f>
              <c:numCache>
                <c:formatCode>#,##0</c:formatCode>
                <c:ptCount val="5"/>
                <c:pt idx="0">
                  <c:v>7159</c:v>
                </c:pt>
                <c:pt idx="1">
                  <c:v>6470.424</c:v>
                </c:pt>
                <c:pt idx="2">
                  <c:v>3931.096</c:v>
                </c:pt>
                <c:pt idx="3">
                  <c:v>3756.2669999999998</c:v>
                </c:pt>
                <c:pt idx="4">
                  <c:v>3059.567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112896"/>
        <c:axId val="36855104"/>
      </c:barChart>
      <c:catAx>
        <c:axId val="9211289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97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36855104"/>
        <c:crosses val="autoZero"/>
        <c:auto val="1"/>
        <c:lblAlgn val="ctr"/>
        <c:lblOffset val="100"/>
        <c:noMultiLvlLbl val="0"/>
      </c:catAx>
      <c:valAx>
        <c:axId val="36855104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92112896"/>
        <c:crosses val="autoZero"/>
        <c:crossBetween val="between"/>
      </c:valAx>
      <c:spPr>
        <a:noFill/>
        <a:ln w="25390">
          <a:noFill/>
        </a:ln>
      </c:spPr>
    </c:plotArea>
    <c:plotVisOnly val="1"/>
    <c:dispBlanksAs val="gap"/>
    <c:showDLblsOverMax val="0"/>
  </c:chart>
  <c:txPr>
    <a:bodyPr/>
    <a:lstStyle/>
    <a:p>
      <a:pPr>
        <a:defRPr sz="177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786919682838883"/>
          <c:y val="0.33370695272887102"/>
          <c:w val="0.28328819115500892"/>
          <c:h val="0.2336262156830830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FF0000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88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Foglio1!$A$2:$A$6</c:f>
              <c:strCache>
                <c:ptCount val="5"/>
                <c:pt idx="0">
                  <c:v>THE VOICE OF ITALY</c:v>
                </c:pt>
                <c:pt idx="1">
                  <c:v>N.C.I.S. LOS ANGELES</c:v>
                </c:pt>
                <c:pt idx="2">
                  <c:v>N.C.I.S. UNITA' ANTICRIMINE</c:v>
                </c:pt>
                <c:pt idx="3">
                  <c:v>CASTLE</c:v>
                </c:pt>
                <c:pt idx="4">
                  <c:v>N.C.I.S. UNITA' ANTICRIMINE</c:v>
                </c:pt>
              </c:strCache>
            </c:strRef>
          </c:cat>
          <c:val>
            <c:numRef>
              <c:f>Foglio1!$B$2:$B$6</c:f>
              <c:numCache>
                <c:formatCode>#,##0</c:formatCode>
                <c:ptCount val="5"/>
                <c:pt idx="0">
                  <c:v>3036.0079999999998</c:v>
                </c:pt>
                <c:pt idx="1">
                  <c:v>2545.683</c:v>
                </c:pt>
                <c:pt idx="2">
                  <c:v>2273.89</c:v>
                </c:pt>
                <c:pt idx="3">
                  <c:v>2189.0520000000001</c:v>
                </c:pt>
                <c:pt idx="4">
                  <c:v>2120.8209999999999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954432"/>
        <c:axId val="90498176"/>
      </c:barChart>
      <c:catAx>
        <c:axId val="10395443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98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90498176"/>
        <c:crosses val="autoZero"/>
        <c:auto val="1"/>
        <c:lblAlgn val="ctr"/>
        <c:lblOffset val="100"/>
        <c:noMultiLvlLbl val="0"/>
      </c:catAx>
      <c:valAx>
        <c:axId val="90498176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103954432"/>
        <c:crosses val="autoZero"/>
        <c:crossBetween val="between"/>
      </c:valAx>
      <c:spPr>
        <a:noFill/>
        <a:ln w="25390">
          <a:noFill/>
        </a:ln>
      </c:spPr>
    </c:plotArea>
    <c:plotVisOnly val="1"/>
    <c:dispBlanksAs val="gap"/>
    <c:showDLblsOverMax val="0"/>
  </c:chart>
  <c:txPr>
    <a:bodyPr/>
    <a:lstStyle/>
    <a:p>
      <a:pPr>
        <a:defRPr sz="1776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784778898201998"/>
          <c:y val="0.39820042556903962"/>
          <c:w val="0.27628002151860259"/>
          <c:h val="0.2458688898385410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B050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89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Foglio1!$A$2:$A$6</c:f>
              <c:strCache>
                <c:ptCount val="5"/>
                <c:pt idx="0">
                  <c:v>CHE TEMPO CHE FA </c:v>
                </c:pt>
                <c:pt idx="1">
                  <c:v>CHI L'HA VISTO ?</c:v>
                </c:pt>
                <c:pt idx="2">
                  <c:v>ULISSE IL PIACERE DELLA SCOPERTA</c:v>
                </c:pt>
                <c:pt idx="3">
                  <c:v>BALLARO'</c:v>
                </c:pt>
                <c:pt idx="4">
                  <c:v>PRESA DIRETTA</c:v>
                </c:pt>
              </c:strCache>
            </c:strRef>
          </c:cat>
          <c:val>
            <c:numRef>
              <c:f>Foglio1!$B$2:$B$6</c:f>
              <c:numCache>
                <c:formatCode>#,##0</c:formatCode>
                <c:ptCount val="5"/>
                <c:pt idx="0">
                  <c:v>3436.7330000000002</c:v>
                </c:pt>
                <c:pt idx="1">
                  <c:v>3022.846</c:v>
                </c:pt>
                <c:pt idx="2">
                  <c:v>2334.64</c:v>
                </c:pt>
                <c:pt idx="3">
                  <c:v>1671.1959999999999</c:v>
                </c:pt>
                <c:pt idx="4">
                  <c:v>1518.1590000000001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161792"/>
        <c:axId val="90499904"/>
      </c:barChart>
      <c:catAx>
        <c:axId val="10416179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99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90499904"/>
        <c:crosses val="autoZero"/>
        <c:auto val="1"/>
        <c:lblAlgn val="ctr"/>
        <c:lblOffset val="100"/>
        <c:noMultiLvlLbl val="0"/>
      </c:catAx>
      <c:valAx>
        <c:axId val="90499904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104161792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  <c:showDLblsOverMax val="0"/>
  </c:chart>
  <c:txPr>
    <a:bodyPr/>
    <a:lstStyle/>
    <a:p>
      <a:pPr>
        <a:defRPr sz="1769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590561953184263"/>
          <c:y val="0.33570766141794711"/>
          <c:w val="0.23927574803500065"/>
          <c:h val="0.247925908509479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FF9900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92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Foglio1!$A$2:$A$6</c:f>
              <c:strCache>
                <c:ptCount val="5"/>
                <c:pt idx="0">
                  <c:v>C'E' POSTA PER TE</c:v>
                </c:pt>
                <c:pt idx="1">
                  <c:v>UEFA EUROPA LEAGUE: FEYENOORD-ROMA </c:v>
                </c:pt>
                <c:pt idx="2">
                  <c:v>L'ISOLA DEI FAMOSI</c:v>
                </c:pt>
                <c:pt idx="3">
                  <c:v>LO SHOW DEI RECORD</c:v>
                </c:pt>
                <c:pt idx="4">
                  <c:v>IL SEGRETO</c:v>
                </c:pt>
              </c:strCache>
            </c:strRef>
          </c:cat>
          <c:val>
            <c:numRef>
              <c:f>Foglio1!$B$2:$B$6</c:f>
              <c:numCache>
                <c:formatCode>#,##0</c:formatCode>
                <c:ptCount val="5"/>
                <c:pt idx="0">
                  <c:v>5561.4669999999996</c:v>
                </c:pt>
                <c:pt idx="1">
                  <c:v>5253.0259999999998</c:v>
                </c:pt>
                <c:pt idx="2">
                  <c:v>5184.076</c:v>
                </c:pt>
                <c:pt idx="3">
                  <c:v>4841.0630000000001</c:v>
                </c:pt>
                <c:pt idx="4">
                  <c:v>4359.6850000000004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110848"/>
        <c:axId val="90502784"/>
      </c:barChart>
      <c:catAx>
        <c:axId val="9211084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500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90502784"/>
        <c:crosses val="autoZero"/>
        <c:auto val="1"/>
        <c:lblAlgn val="ctr"/>
        <c:lblOffset val="100"/>
        <c:noMultiLvlLbl val="0"/>
      </c:catAx>
      <c:valAx>
        <c:axId val="90502784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92110848"/>
        <c:crosses val="autoZero"/>
        <c:crossBetween val="between"/>
      </c:valAx>
      <c:spPr>
        <a:noFill/>
        <a:ln w="25396">
          <a:noFill/>
        </a:ln>
      </c:spPr>
    </c:plotArea>
    <c:plotVisOnly val="1"/>
    <c:dispBlanksAs val="gap"/>
    <c:showDLblsOverMax val="0"/>
  </c:chart>
  <c:txPr>
    <a:bodyPr/>
    <a:lstStyle/>
    <a:p>
      <a:pPr>
        <a:defRPr sz="1776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980440665867236"/>
          <c:y val="0.34861153362771219"/>
          <c:w val="0.29427087631331061"/>
          <c:h val="0.252680044144006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B0F0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86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Foglio1!$A$2:$A$6</c:f>
              <c:strCache>
                <c:ptCount val="5"/>
                <c:pt idx="0">
                  <c:v>LE IENE SHOW</c:v>
                </c:pt>
                <c:pt idx="1">
                  <c:v>UEFA CHAMPIONS LEAGUE: 
BAYER L.-ATL.MADRID </c:v>
                </c:pt>
                <c:pt idx="2">
                  <c:v>THE FLASH</c:v>
                </c:pt>
                <c:pt idx="3">
                  <c:v>SHREK 2 </c:v>
                </c:pt>
                <c:pt idx="4">
                  <c:v>GIUSTIZIA PRIVATA </c:v>
                </c:pt>
              </c:strCache>
            </c:strRef>
          </c:cat>
          <c:val>
            <c:numRef>
              <c:f>Foglio1!$B$2:$B$6</c:f>
              <c:numCache>
                <c:formatCode>#,##0</c:formatCode>
                <c:ptCount val="5"/>
                <c:pt idx="0">
                  <c:v>2662.5740000000001</c:v>
                </c:pt>
                <c:pt idx="1">
                  <c:v>2349.855</c:v>
                </c:pt>
                <c:pt idx="2">
                  <c:v>2240.8420000000001</c:v>
                </c:pt>
                <c:pt idx="3">
                  <c:v>1970.6769999999999</c:v>
                </c:pt>
                <c:pt idx="4">
                  <c:v>1848.61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952384"/>
        <c:axId val="90504512"/>
      </c:barChart>
      <c:catAx>
        <c:axId val="10395238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97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90504512"/>
        <c:crosses val="autoZero"/>
        <c:auto val="1"/>
        <c:lblAlgn val="ctr"/>
        <c:lblOffset val="100"/>
        <c:noMultiLvlLbl val="0"/>
      </c:catAx>
      <c:valAx>
        <c:axId val="90504512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103952384"/>
        <c:crosses val="autoZero"/>
        <c:crossBetween val="between"/>
      </c:valAx>
      <c:spPr>
        <a:noFill/>
        <a:ln w="25405">
          <a:noFill/>
        </a:ln>
      </c:spPr>
    </c:plotArea>
    <c:plotVisOnly val="1"/>
    <c:dispBlanksAs val="gap"/>
    <c:showDLblsOverMax val="0"/>
  </c:chart>
  <c:txPr>
    <a:bodyPr/>
    <a:lstStyle/>
    <a:p>
      <a:pPr>
        <a:defRPr sz="1764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01477442068583"/>
          <c:y val="0.427355714024371"/>
          <c:w val="0.35012766809930129"/>
          <c:h val="0.2541222649082944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FFCC66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88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Foglio1!$A$2:$A$6</c:f>
              <c:strCache>
                <c:ptCount val="5"/>
                <c:pt idx="0">
                  <c:v>QUARTO GRADO</c:v>
                </c:pt>
                <c:pt idx="1">
                  <c:v>TRAPPOLA IN ALTO MARE</c:v>
                </c:pt>
                <c:pt idx="2">
                  <c:v>QUINTA COLONNA</c:v>
                </c:pt>
                <c:pt idx="3">
                  <c:v>LO CHIAMAVANO BULLDOZER</c:v>
                </c:pt>
                <c:pt idx="4">
                  <c:v>GUNNY</c:v>
                </c:pt>
              </c:strCache>
            </c:strRef>
          </c:cat>
          <c:val>
            <c:numRef>
              <c:f>Foglio1!$B$2:$B$6</c:f>
              <c:numCache>
                <c:formatCode>#,##0</c:formatCode>
                <c:ptCount val="5"/>
                <c:pt idx="0">
                  <c:v>2321.377</c:v>
                </c:pt>
                <c:pt idx="1">
                  <c:v>1901.4259999999999</c:v>
                </c:pt>
                <c:pt idx="2">
                  <c:v>1462.758</c:v>
                </c:pt>
                <c:pt idx="3">
                  <c:v>1363.316</c:v>
                </c:pt>
                <c:pt idx="4">
                  <c:v>1122.8810000000001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163840"/>
        <c:axId val="105997440"/>
      </c:barChart>
      <c:catAx>
        <c:axId val="1041638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96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105997440"/>
        <c:crosses val="autoZero"/>
        <c:auto val="1"/>
        <c:lblAlgn val="ctr"/>
        <c:lblOffset val="100"/>
        <c:noMultiLvlLbl val="0"/>
      </c:catAx>
      <c:valAx>
        <c:axId val="105997440"/>
        <c:scaling>
          <c:orientation val="minMax"/>
          <c:max val="4500"/>
        </c:scaling>
        <c:delete val="1"/>
        <c:axPos val="t"/>
        <c:numFmt formatCode="#,##0" sourceLinked="1"/>
        <c:majorTickMark val="out"/>
        <c:minorTickMark val="none"/>
        <c:tickLblPos val="nextTo"/>
        <c:crossAx val="104163840"/>
        <c:crosses val="autoZero"/>
        <c:crossBetween val="between"/>
      </c:valAx>
      <c:spPr>
        <a:noFill/>
        <a:ln w="25406">
          <a:noFill/>
        </a:ln>
      </c:spPr>
    </c:plotArea>
    <c:plotVisOnly val="1"/>
    <c:dispBlanksAs val="gap"/>
    <c:showDLblsOverMax val="0"/>
  </c:chart>
  <c:txPr>
    <a:bodyPr/>
    <a:lstStyle/>
    <a:p>
      <a:pPr>
        <a:defRPr sz="1777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954108974833108"/>
          <c:y val="0.13187182738993533"/>
          <c:w val="0.45132124512277189"/>
          <c:h val="0.745343771227417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9966FF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83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Foglio1!$A$2:$A$6</c:f>
              <c:strCache>
                <c:ptCount val="5"/>
                <c:pt idx="0">
                  <c:v>CROZZA NEL PAESE DELLE MERAVIGLIE</c:v>
                </c:pt>
                <c:pt idx="1">
                  <c:v>SERVIZIO PUBBLICO</c:v>
                </c:pt>
                <c:pt idx="2">
                  <c:v>DI MARTEDI'</c:v>
                </c:pt>
                <c:pt idx="3">
                  <c:v>PIAZZA PULITA </c:v>
                </c:pt>
                <c:pt idx="4">
                  <c:v>LA GABBIA</c:v>
                </c:pt>
              </c:strCache>
            </c:strRef>
          </c:cat>
          <c:val>
            <c:numRef>
              <c:f>Foglio1!$B$2:$B$6</c:f>
              <c:numCache>
                <c:formatCode>#,##0</c:formatCode>
                <c:ptCount val="5"/>
                <c:pt idx="0">
                  <c:v>2535.1680000000001</c:v>
                </c:pt>
                <c:pt idx="1">
                  <c:v>1117.298</c:v>
                </c:pt>
                <c:pt idx="2">
                  <c:v>1053.69</c:v>
                </c:pt>
                <c:pt idx="3">
                  <c:v>818.36699999999996</c:v>
                </c:pt>
                <c:pt idx="4">
                  <c:v>668.69899999999996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162816"/>
        <c:axId val="106000896"/>
      </c:barChart>
      <c:catAx>
        <c:axId val="10416281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88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106000896"/>
        <c:crosses val="autoZero"/>
        <c:auto val="1"/>
        <c:lblAlgn val="ctr"/>
        <c:lblOffset val="100"/>
        <c:noMultiLvlLbl val="0"/>
      </c:catAx>
      <c:valAx>
        <c:axId val="106000896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104162816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  <c:showDLblsOverMax val="0"/>
  </c:chart>
  <c:txPr>
    <a:bodyPr/>
    <a:lstStyle/>
    <a:p>
      <a:pPr>
        <a:defRPr sz="1772"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705307374103595"/>
          <c:y val="3.0415431461186603E-2"/>
          <c:w val="0.68209388126687021"/>
          <c:h val="0.935230251244148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bg2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90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Foglio1!$A$2:$A$11</c:f>
              <c:strCache>
                <c:ptCount val="10"/>
                <c:pt idx="0">
                  <c:v>Masterchef Italia</c:v>
                </c:pt>
                <c:pt idx="1">
                  <c:v>Champions League: Juventus - Borundia Dortmund</c:v>
                </c:pt>
                <c:pt idx="2">
                  <c:v>Serie A: Chievo - Milan</c:v>
                </c:pt>
                <c:pt idx="3">
                  <c:v>Viaggio al centro della terra</c:v>
                </c:pt>
                <c:pt idx="4">
                  <c:v>Seven</c:v>
                </c:pt>
                <c:pt idx="5">
                  <c:v>Serie A: Cagliari - Inter</c:v>
                </c:pt>
                <c:pt idx="6">
                  <c:v>Dio perdona…noi no!</c:v>
                </c:pt>
                <c:pt idx="7">
                  <c:v>I Mercenari</c:v>
                </c:pt>
                <c:pt idx="8">
                  <c:v>Ipotesi di reato</c:v>
                </c:pt>
                <c:pt idx="9">
                  <c:v>Serie A: Cagliari - Inter</c:v>
                </c:pt>
              </c:strCache>
            </c:strRef>
          </c:cat>
          <c:val>
            <c:numRef>
              <c:f>Foglio1!$B$2:$B$11</c:f>
              <c:numCache>
                <c:formatCode>#,##0</c:formatCode>
                <c:ptCount val="10"/>
                <c:pt idx="0">
                  <c:v>1148</c:v>
                </c:pt>
                <c:pt idx="1">
                  <c:v>927</c:v>
                </c:pt>
                <c:pt idx="2">
                  <c:v>643</c:v>
                </c:pt>
                <c:pt idx="3" formatCode="General">
                  <c:v>634</c:v>
                </c:pt>
                <c:pt idx="4">
                  <c:v>609</c:v>
                </c:pt>
                <c:pt idx="5" formatCode="General">
                  <c:v>596</c:v>
                </c:pt>
                <c:pt idx="6" formatCode="General">
                  <c:v>595</c:v>
                </c:pt>
                <c:pt idx="7" formatCode="General">
                  <c:v>569</c:v>
                </c:pt>
                <c:pt idx="8" formatCode="General">
                  <c:v>568</c:v>
                </c:pt>
                <c:pt idx="9" formatCode="General">
                  <c:v>524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114432"/>
        <c:axId val="106003776"/>
      </c:barChart>
      <c:catAx>
        <c:axId val="9211443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98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106003776"/>
        <c:crosses val="autoZero"/>
        <c:auto val="1"/>
        <c:lblAlgn val="ctr"/>
        <c:lblOffset val="100"/>
        <c:noMultiLvlLbl val="0"/>
      </c:catAx>
      <c:valAx>
        <c:axId val="106003776"/>
        <c:scaling>
          <c:orientation val="minMax"/>
          <c:max val="2500"/>
        </c:scaling>
        <c:delete val="1"/>
        <c:axPos val="t"/>
        <c:numFmt formatCode="#,##0" sourceLinked="1"/>
        <c:majorTickMark val="out"/>
        <c:minorTickMark val="none"/>
        <c:tickLblPos val="nextTo"/>
        <c:crossAx val="92114432"/>
        <c:crosses val="autoZero"/>
        <c:crossBetween val="between"/>
      </c:valAx>
      <c:spPr>
        <a:noFill/>
        <a:ln w="25408">
          <a:noFill/>
        </a:ln>
      </c:spPr>
    </c:plotArea>
    <c:plotVisOnly val="1"/>
    <c:dispBlanksAs val="gap"/>
    <c:showDLblsOverMax val="0"/>
  </c:chart>
  <c:txPr>
    <a:bodyPr/>
    <a:lstStyle/>
    <a:p>
      <a:pPr>
        <a:defRPr sz="1767"/>
      </a:pPr>
      <a:endParaRPr lang="it-I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t" anchorCtr="0" compatLnSpc="1">
            <a:prstTxWarp prst="textNoShape">
              <a:avLst/>
            </a:prstTxWarp>
          </a:bodyPr>
          <a:lstStyle>
            <a:lvl1pPr algn="l" defTabSz="624503">
              <a:defRPr sz="800" b="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098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t" anchorCtr="0" compatLnSpc="1">
            <a:prstTxWarp prst="textNoShape">
              <a:avLst/>
            </a:prstTxWarp>
          </a:bodyPr>
          <a:lstStyle>
            <a:lvl1pPr algn="r" defTabSz="624503">
              <a:defRPr sz="800" b="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14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b" anchorCtr="0" compatLnSpc="1">
            <a:prstTxWarp prst="textNoShape">
              <a:avLst/>
            </a:prstTxWarp>
          </a:bodyPr>
          <a:lstStyle>
            <a:lvl1pPr algn="l" defTabSz="624503">
              <a:defRPr sz="800" b="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61488"/>
            <a:ext cx="29098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b" anchorCtr="0" compatLnSpc="1">
            <a:prstTxWarp prst="textNoShape">
              <a:avLst/>
            </a:prstTxWarp>
          </a:bodyPr>
          <a:lstStyle>
            <a:lvl1pPr algn="r" defTabSz="624503">
              <a:defRPr sz="800" b="0">
                <a:latin typeface="Arial" pitchFamily="34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53EA2C1C-67A8-4074-B093-2AB1F048C29F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616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t" anchorCtr="0" compatLnSpc="1">
            <a:prstTxWarp prst="textNoShape">
              <a:avLst/>
            </a:prstTxWarp>
          </a:bodyPr>
          <a:lstStyle>
            <a:lvl1pPr algn="l" defTabSz="624503">
              <a:defRPr sz="800" b="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6825" y="0"/>
            <a:ext cx="29098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t" anchorCtr="0" compatLnSpc="1">
            <a:prstTxWarp prst="textNoShape">
              <a:avLst/>
            </a:prstTxWarp>
          </a:bodyPr>
          <a:lstStyle>
            <a:lvl1pPr algn="r" defTabSz="624503">
              <a:defRPr sz="800" b="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9775"/>
            <a:ext cx="4926012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681538"/>
            <a:ext cx="5375275" cy="443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39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14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b" anchorCtr="0" compatLnSpc="1">
            <a:prstTxWarp prst="textNoShape">
              <a:avLst/>
            </a:prstTxWarp>
          </a:bodyPr>
          <a:lstStyle>
            <a:lvl1pPr algn="l" defTabSz="624503">
              <a:defRPr sz="800" b="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9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6825" y="9361488"/>
            <a:ext cx="29098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b" anchorCtr="0" compatLnSpc="1">
            <a:prstTxWarp prst="textNoShape">
              <a:avLst/>
            </a:prstTxWarp>
          </a:bodyPr>
          <a:lstStyle>
            <a:lvl1pPr algn="r" defTabSz="624503">
              <a:defRPr sz="800" b="0">
                <a:latin typeface="Arial" pitchFamily="34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BA02542A-9A59-412C-9562-FCBF9BE9EBB0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572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ABC995F5-9342-4F56-A61B-B7D23E8C7CDD}" type="slidenum">
              <a:rPr lang="en-GB" b="0" smtClean="0">
                <a:latin typeface="Arial" pitchFamily="34" charset="0"/>
              </a:rPr>
              <a:pPr eaLnBrk="1" hangingPunct="1">
                <a:defRPr/>
              </a:pPr>
              <a:t>1</a:t>
            </a:fld>
            <a:endParaRPr lang="en-GB" b="0" smtClean="0">
              <a:latin typeface="Arial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DE2E861A-0BE1-41D2-8A96-3DEF2C04351A}" type="slidenum">
              <a:rPr lang="en-GB" b="0" smtClean="0">
                <a:latin typeface="Arial" pitchFamily="34" charset="0"/>
              </a:rPr>
              <a:pPr eaLnBrk="1" hangingPunct="1">
                <a:defRPr/>
              </a:pPr>
              <a:t>2</a:t>
            </a:fld>
            <a:endParaRPr lang="en-GB" b="0" smtClean="0">
              <a:latin typeface="Arial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1989138"/>
            <a:ext cx="8137525" cy="4413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2420938"/>
            <a:ext cx="8137525" cy="431800"/>
          </a:xfrm>
        </p:spPr>
        <p:txBody>
          <a:bodyPr/>
          <a:lstStyle>
            <a:lvl1pPr marL="0" indent="0">
              <a:buFontTx/>
              <a:buNone/>
              <a:defRPr sz="2400" b="1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5A376-F942-40AE-AEE2-94EF3B7956A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4868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3738C-F33C-40B4-883E-3714EEC9F7A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7548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0025" y="334963"/>
            <a:ext cx="2057400" cy="47402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77825" y="334963"/>
            <a:ext cx="6019800" cy="47402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239EE-3F4A-4DAD-90AF-FFA0A7B0DD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257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7825" y="334963"/>
            <a:ext cx="8226425" cy="36353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377825" y="1258888"/>
            <a:ext cx="8229600" cy="3816350"/>
          </a:xfrm>
        </p:spPr>
        <p:txBody>
          <a:bodyPr/>
          <a:lstStyle/>
          <a:p>
            <a:pPr lvl="0"/>
            <a:endParaRPr lang="it-IT" noProof="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3A8FB-336F-4D84-AE76-73A44F352E3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8055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 Aegis Medi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77000"/>
            <a:ext cx="131603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 userDrawn="1"/>
        </p:nvSpPr>
        <p:spPr bwMode="auto">
          <a:xfrm>
            <a:off x="8867775" y="6624638"/>
            <a:ext cx="3238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1C7984FE-F365-43D3-BA74-F89C3A805644}" type="slidenum">
              <a:rPr lang="en-US" sz="900" smtClean="0">
                <a:solidFill>
                  <a:srgbClr val="505050"/>
                </a:solidFill>
                <a:latin typeface="Arial" pitchFamily="34" charset="0"/>
              </a:rPr>
              <a:pPr eaLnBrk="1" hangingPunct="1">
                <a:defRPr/>
              </a:pPr>
              <a:t>‹N›</a:t>
            </a:fld>
            <a:endParaRPr lang="en-US" sz="900" smtClean="0">
              <a:solidFill>
                <a:srgbClr val="505050"/>
              </a:solidFill>
              <a:latin typeface="Arial" pitchFamily="34" charset="0"/>
            </a:endParaRPr>
          </a:p>
        </p:txBody>
      </p:sp>
      <p:sp>
        <p:nvSpPr>
          <p:cNvPr id="806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5100" y="5202238"/>
            <a:ext cx="7319963" cy="603250"/>
          </a:xfrm>
        </p:spPr>
        <p:txBody>
          <a:bodyPr anchor="t"/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806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5100" y="5734050"/>
            <a:ext cx="7319963" cy="431800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37542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4585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919902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17550" y="1246188"/>
            <a:ext cx="3778250" cy="4416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46188"/>
            <a:ext cx="3778250" cy="4416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29097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54543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25512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165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71EBC57-8606-414B-8F8E-F71432982CA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90110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6363106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4421879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33574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05575" y="563563"/>
            <a:ext cx="1935163" cy="509905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00088" y="563563"/>
            <a:ext cx="5653087" cy="50990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02399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90339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69886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201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70000"/>
            <a:ext cx="4038600" cy="436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70000"/>
            <a:ext cx="4038600" cy="436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75708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93498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208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5C09F-571A-4437-B396-6381247FF34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26897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8386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82988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5098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1346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77025" y="376238"/>
            <a:ext cx="2071688" cy="52625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76238"/>
            <a:ext cx="6067425" cy="52625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0001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09083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51689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3769250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77825" y="1258888"/>
            <a:ext cx="403860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68825" y="1258888"/>
            <a:ext cx="403860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040285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254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77825" y="1258888"/>
            <a:ext cx="403860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68825" y="1258888"/>
            <a:ext cx="403860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E962A-8527-496D-A0EE-71FB812EC3D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675979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71529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374947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5791663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8697512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363805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0338" y="100013"/>
            <a:ext cx="2097087" cy="49752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17488" y="100013"/>
            <a:ext cx="6140450" cy="49752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0566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2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5100" y="5202238"/>
            <a:ext cx="7319963" cy="603250"/>
          </a:xfrm>
        </p:spPr>
        <p:txBody>
          <a:bodyPr anchor="t"/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0428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5100" y="5734050"/>
            <a:ext cx="7319963" cy="4318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974547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24185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5232148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17550" y="1246188"/>
            <a:ext cx="3778250" cy="4416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46188"/>
            <a:ext cx="3778250" cy="4416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262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412E1-2F4B-4E02-8097-373E1756503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067468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410784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429855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469822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41332166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74983038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0300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05575" y="563563"/>
            <a:ext cx="1935163" cy="509905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00088" y="563563"/>
            <a:ext cx="5653087" cy="50990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18198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419602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981411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56678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42139-CC94-4A55-9B7C-E878488EF7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054455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17550" y="1246188"/>
            <a:ext cx="3778250" cy="44148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46188"/>
            <a:ext cx="3778250" cy="44148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333628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261807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75948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45600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03989298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5611615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883902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05575" y="561975"/>
            <a:ext cx="1935163" cy="509905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00088" y="561975"/>
            <a:ext cx="5653087" cy="50990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346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6FE53-DC61-469B-BCCE-7A37EB04BD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961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F3B6D-5A0B-45A8-9902-0A519B6F577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3604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A0FC1-B5E4-44DD-98BA-5CED33BDD25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7253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5575" y="6621463"/>
            <a:ext cx="13684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0">
                <a:latin typeface="Arial" pitchFamily="34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0F986779-3444-47E9-9F73-B56ABCC01B9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77825" y="334963"/>
            <a:ext cx="822642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7825" y="1258888"/>
            <a:ext cx="82296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39961" r:id="rId1"/>
    <p:sldLayoutId id="2147540026" r:id="rId2"/>
    <p:sldLayoutId id="2147539962" r:id="rId3"/>
    <p:sldLayoutId id="2147539963" r:id="rId4"/>
    <p:sldLayoutId id="2147539964" r:id="rId5"/>
    <p:sldLayoutId id="2147539965" r:id="rId6"/>
    <p:sldLayoutId id="2147539966" r:id="rId7"/>
    <p:sldLayoutId id="2147539967" r:id="rId8"/>
    <p:sldLayoutId id="2147539968" r:id="rId9"/>
    <p:sldLayoutId id="2147539969" r:id="rId10"/>
    <p:sldLayoutId id="2147539970" r:id="rId11"/>
    <p:sldLayoutId id="214753997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+mj-lt"/>
          <a:ea typeface="MS PGothic" pitchFamily="34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  <a:ea typeface="MS PGothic" pitchFamily="34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  <a:ea typeface="MS PGothic" pitchFamily="34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  <a:ea typeface="MS PGothic" pitchFamily="34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  <a:ea typeface="MS PGothic" pitchFamily="34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</a:defRPr>
      </a:lvl9pPr>
    </p:titleStyle>
    <p:bodyStyle>
      <a:lvl1pPr marL="363538" indent="-363538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sz="2600">
          <a:solidFill>
            <a:srgbClr val="505050"/>
          </a:solidFill>
          <a:latin typeface="+mn-lt"/>
          <a:ea typeface="MS PGothic" pitchFamily="34" charset="-128"/>
          <a:cs typeface="ＭＳ Ｐゴシック" charset="-128"/>
        </a:defRPr>
      </a:lvl1pPr>
      <a:lvl2pPr marL="828675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  <a:ea typeface="MS PGothic" pitchFamily="34" charset="-128"/>
          <a:cs typeface="ＭＳ Ｐゴシック"/>
        </a:defRPr>
      </a:lvl2pPr>
      <a:lvl3pPr marL="12366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  <a:ea typeface="MS PGothic" pitchFamily="34" charset="-128"/>
          <a:cs typeface="ＭＳ Ｐゴシック"/>
        </a:defRPr>
      </a:lvl3pPr>
      <a:lvl4pPr marL="1644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  <a:ea typeface="MS PGothic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0088" y="563563"/>
            <a:ext cx="7740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7550" y="1246188"/>
            <a:ext cx="7708900" cy="441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  <p:pic>
        <p:nvPicPr>
          <p:cNvPr id="2052" name="Picture 4" descr="logo Aegis Medi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77000"/>
            <a:ext cx="131603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8867775" y="6624638"/>
            <a:ext cx="3238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9FA49DBC-4502-4202-A7EA-52FE7AB2F892}" type="slidenum">
              <a:rPr lang="en-US" sz="900" smtClean="0">
                <a:solidFill>
                  <a:srgbClr val="505050"/>
                </a:solidFill>
                <a:latin typeface="Arial" pitchFamily="34" charset="0"/>
              </a:rPr>
              <a:pPr eaLnBrk="1" hangingPunct="1">
                <a:defRPr/>
              </a:pPr>
              <a:t>‹N›</a:t>
            </a:fld>
            <a:endParaRPr lang="en-US" sz="900" smtClean="0">
              <a:solidFill>
                <a:srgbClr val="505050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0027" r:id="rId1"/>
    <p:sldLayoutId id="2147539972" r:id="rId2"/>
    <p:sldLayoutId id="2147539973" r:id="rId3"/>
    <p:sldLayoutId id="2147539974" r:id="rId4"/>
    <p:sldLayoutId id="2147539975" r:id="rId5"/>
    <p:sldLayoutId id="2147539976" r:id="rId6"/>
    <p:sldLayoutId id="2147539977" r:id="rId7"/>
    <p:sldLayoutId id="2147539978" r:id="rId8"/>
    <p:sldLayoutId id="2147539979" r:id="rId9"/>
    <p:sldLayoutId id="2147539980" r:id="rId10"/>
    <p:sldLayoutId id="2147539981" r:id="rId11"/>
  </p:sldLayoutIdLst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+mj-lt"/>
          <a:ea typeface="MS PGothic" pitchFamily="34" charset="-128"/>
          <a:cs typeface="ＭＳ Ｐゴシック" charset="-128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MS PGothic" pitchFamily="34" charset="-128"/>
          <a:cs typeface="ＭＳ Ｐゴシック" charset="-128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MS PGothic" pitchFamily="34" charset="-128"/>
          <a:cs typeface="ＭＳ Ｐゴシック" charset="-128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MS PGothic" pitchFamily="34" charset="-128"/>
          <a:cs typeface="ＭＳ Ｐゴシック" charset="-128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MS PGothic" pitchFamily="34" charset="-128"/>
          <a:cs typeface="ＭＳ Ｐゴシック" charset="-128"/>
        </a:defRPr>
      </a:lvl5pPr>
      <a:lvl6pPr marL="4572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</a:defRPr>
      </a:lvl6pPr>
      <a:lvl7pPr marL="9144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</a:defRPr>
      </a:lvl7pPr>
      <a:lvl8pPr marL="13716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</a:defRPr>
      </a:lvl8pPr>
      <a:lvl9pPr marL="18288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</a:defRPr>
      </a:lvl9pPr>
    </p:titleStyle>
    <p:bodyStyle>
      <a:lvl1pPr marL="342900" indent="-342900" algn="l" defTabSz="957263" rtl="0" eaLnBrk="0" fontAlgn="base" hangingPunct="0">
        <a:spcBef>
          <a:spcPct val="0"/>
        </a:spcBef>
        <a:spcAft>
          <a:spcPct val="50000"/>
        </a:spcAft>
        <a:defRPr sz="1000">
          <a:solidFill>
            <a:schemeClr val="bg2"/>
          </a:solidFill>
          <a:latin typeface="+mn-lt"/>
          <a:ea typeface="MS PGothic" pitchFamily="34" charset="-128"/>
          <a:cs typeface="ＭＳ Ｐゴシック" charset="-128"/>
        </a:defRPr>
      </a:lvl1pPr>
      <a:lvl2pPr marL="868363" indent="-298450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MS PGothic" pitchFamily="34" charset="-128"/>
          <a:cs typeface="ＭＳ Ｐゴシック"/>
        </a:defRPr>
      </a:lvl2pPr>
      <a:lvl3pPr marL="1295400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MS PGothic" pitchFamily="34" charset="-128"/>
          <a:cs typeface="ＭＳ Ｐゴシック"/>
        </a:defRPr>
      </a:lvl3pPr>
      <a:lvl4pPr marL="1722438" indent="-238125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MS PGothic" pitchFamily="34" charset="-128"/>
          <a:cs typeface="ＭＳ Ｐゴシック"/>
        </a:defRPr>
      </a:lvl4pPr>
      <a:lvl5pPr marL="215582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MS PGothic" pitchFamily="34" charset="-128"/>
          <a:cs typeface="ＭＳ Ｐゴシック"/>
        </a:defRPr>
      </a:lvl5pPr>
      <a:lvl6pPr marL="26130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</a:defRPr>
      </a:lvl6pPr>
      <a:lvl7pPr marL="30702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</a:defRPr>
      </a:lvl7pPr>
      <a:lvl8pPr marL="35274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</a:defRPr>
      </a:lvl8pPr>
      <a:lvl9pPr marL="39846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76238"/>
            <a:ext cx="8291513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70000"/>
            <a:ext cx="8229600" cy="436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 Fare clic per modificare gli stili del testo dello schema 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6813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 u="none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8867775" y="6624638"/>
            <a:ext cx="3238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76A285E8-8789-4ACE-BD48-38372BBDB147}" type="slidenum">
              <a:rPr lang="en-US" sz="900" smtClean="0">
                <a:solidFill>
                  <a:srgbClr val="505050"/>
                </a:solidFill>
                <a:latin typeface="Arial" pitchFamily="34" charset="0"/>
              </a:rPr>
              <a:pPr eaLnBrk="1" hangingPunct="1">
                <a:defRPr/>
              </a:pPr>
              <a:t>‹N›</a:t>
            </a:fld>
            <a:endParaRPr lang="en-US" sz="900" smtClean="0">
              <a:solidFill>
                <a:srgbClr val="505050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39982" r:id="rId1"/>
    <p:sldLayoutId id="2147539983" r:id="rId2"/>
    <p:sldLayoutId id="2147539984" r:id="rId3"/>
    <p:sldLayoutId id="2147539985" r:id="rId4"/>
    <p:sldLayoutId id="2147539986" r:id="rId5"/>
    <p:sldLayoutId id="2147539987" r:id="rId6"/>
    <p:sldLayoutId id="2147539988" r:id="rId7"/>
    <p:sldLayoutId id="2147539989" r:id="rId8"/>
    <p:sldLayoutId id="2147539990" r:id="rId9"/>
    <p:sldLayoutId id="2147539991" r:id="rId10"/>
    <p:sldLayoutId id="214753999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+mj-lt"/>
          <a:ea typeface="MS PGothic" pitchFamily="34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  <a:ea typeface="MS PGothic" pitchFamily="34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  <a:ea typeface="MS PGothic" pitchFamily="34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  <a:ea typeface="MS PGothic" pitchFamily="34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  <a:ea typeface="MS PGothic" pitchFamily="34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50000"/>
        </a:spcAft>
        <a:buChar char="•"/>
        <a:defRPr>
          <a:solidFill>
            <a:srgbClr val="000000"/>
          </a:solidFill>
          <a:latin typeface="+mn-lt"/>
          <a:ea typeface="Courier New" charset="0"/>
          <a:cs typeface="+mn-cs"/>
        </a:defRPr>
      </a:lvl1pPr>
      <a:lvl2pPr marL="361950" indent="-182563" algn="l" rtl="0" eaLnBrk="0" fontAlgn="base" hangingPunct="0">
        <a:spcBef>
          <a:spcPct val="50000"/>
        </a:spcBef>
        <a:spcAft>
          <a:spcPct val="50000"/>
        </a:spcAft>
        <a:buChar char="•"/>
        <a:defRPr>
          <a:solidFill>
            <a:srgbClr val="000000"/>
          </a:solidFill>
          <a:latin typeface="+mn-lt"/>
          <a:ea typeface="Courier New" charset="0"/>
          <a:cs typeface="+mn-cs"/>
        </a:defRPr>
      </a:lvl2pPr>
      <a:lvl3pPr marL="723900" indent="-182563" algn="l" rtl="0" eaLnBrk="0" fontAlgn="base" hangingPunct="0">
        <a:spcBef>
          <a:spcPct val="50000"/>
        </a:spcBef>
        <a:spcAft>
          <a:spcPct val="50000"/>
        </a:spcAft>
        <a:buFont typeface="Arial" pitchFamily="34" charset="0"/>
        <a:buChar char="–"/>
        <a:defRPr>
          <a:solidFill>
            <a:srgbClr val="000000"/>
          </a:solidFill>
          <a:latin typeface="+mn-lt"/>
          <a:ea typeface="Courier New" charset="0"/>
          <a:cs typeface="+mn-cs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Arial" pitchFamily="34" charset="0"/>
          <a:ea typeface="Courier New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Arial" pitchFamily="34" charset="0"/>
          <a:ea typeface="Courier New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Arial" pitchFamily="34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Arial" pitchFamily="34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Arial" pitchFamily="34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Arial" pitchFamily="34" charset="0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7488" y="100013"/>
            <a:ext cx="8226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Fare clic per modificare lo stile del titolo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7825" y="1258888"/>
            <a:ext cx="82296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</a:p>
        </p:txBody>
      </p:sp>
      <p:pic>
        <p:nvPicPr>
          <p:cNvPr id="4100" name="Picture 5" descr="logo Aegis Medi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77000"/>
            <a:ext cx="131603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8867775" y="6624638"/>
            <a:ext cx="3238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3CFF99CE-D1B5-45B6-88B6-228905C03CBA}" type="slidenum">
              <a:rPr lang="en-US" sz="900" smtClean="0">
                <a:solidFill>
                  <a:srgbClr val="505050"/>
                </a:solidFill>
                <a:latin typeface="Arial" pitchFamily="34" charset="0"/>
              </a:rPr>
              <a:pPr eaLnBrk="1" hangingPunct="1">
                <a:defRPr/>
              </a:pPr>
              <a:t>‹N›</a:t>
            </a:fld>
            <a:endParaRPr lang="en-US" sz="900" smtClean="0">
              <a:solidFill>
                <a:srgbClr val="505050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39993" r:id="rId1"/>
    <p:sldLayoutId id="2147539994" r:id="rId2"/>
    <p:sldLayoutId id="2147539995" r:id="rId3"/>
    <p:sldLayoutId id="2147539996" r:id="rId4"/>
    <p:sldLayoutId id="2147539997" r:id="rId5"/>
    <p:sldLayoutId id="2147539998" r:id="rId6"/>
    <p:sldLayoutId id="2147539999" r:id="rId7"/>
    <p:sldLayoutId id="2147540000" r:id="rId8"/>
    <p:sldLayoutId id="2147540001" r:id="rId9"/>
    <p:sldLayoutId id="2147540002" r:id="rId10"/>
    <p:sldLayoutId id="21475400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+mj-lt"/>
          <a:ea typeface="MS PGothic" pitchFamily="34" charset="-128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MS PGothic" pitchFamily="34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MS PGothic" pitchFamily="34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MS PGothic" pitchFamily="34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MS PGothic" pitchFamily="34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ＭＳ Ｐゴシック" pitchFamily="29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ＭＳ Ｐゴシック" pitchFamily="29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ＭＳ Ｐゴシック" pitchFamily="29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ＭＳ Ｐゴシック" pitchFamily="29" charset="-128"/>
        </a:defRPr>
      </a:lvl9pPr>
    </p:titleStyle>
    <p:bodyStyle>
      <a:lvl1pPr marL="363538" indent="-363538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sz="2600">
          <a:solidFill>
            <a:srgbClr val="505050"/>
          </a:solidFill>
          <a:latin typeface="+mn-lt"/>
          <a:ea typeface="MS PGothic" pitchFamily="34" charset="-128"/>
          <a:cs typeface="ＭＳ Ｐゴシック"/>
        </a:defRPr>
      </a:lvl1pPr>
      <a:lvl2pPr marL="828675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MS PGothic" pitchFamily="34" charset="-128"/>
          <a:cs typeface="ＭＳ Ｐゴシック"/>
        </a:defRPr>
      </a:lvl2pPr>
      <a:lvl3pPr marL="12366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MS PGothic" pitchFamily="34" charset="-128"/>
          <a:cs typeface="ＭＳ Ｐゴシック"/>
        </a:defRPr>
      </a:lvl3pPr>
      <a:lvl4pPr marL="1644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MS PGothic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0088" y="563563"/>
            <a:ext cx="7740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7550" y="1246188"/>
            <a:ext cx="7708900" cy="441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8867775" y="6624638"/>
            <a:ext cx="3238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978E33AC-35D0-44B2-89C8-6D551BB6041E}" type="slidenum">
              <a:rPr lang="en-US" sz="900" smtClean="0">
                <a:solidFill>
                  <a:srgbClr val="505050"/>
                </a:solidFill>
                <a:latin typeface="Arial" pitchFamily="34" charset="0"/>
              </a:rPr>
              <a:pPr eaLnBrk="1" hangingPunct="1">
                <a:defRPr/>
              </a:pPr>
              <a:t>‹N›</a:t>
            </a:fld>
            <a:endParaRPr lang="en-US" sz="900" smtClean="0">
              <a:solidFill>
                <a:srgbClr val="505050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0004" r:id="rId1"/>
    <p:sldLayoutId id="2147540005" r:id="rId2"/>
    <p:sldLayoutId id="2147540006" r:id="rId3"/>
    <p:sldLayoutId id="2147540007" r:id="rId4"/>
    <p:sldLayoutId id="2147540008" r:id="rId5"/>
    <p:sldLayoutId id="2147540009" r:id="rId6"/>
    <p:sldLayoutId id="2147540010" r:id="rId7"/>
    <p:sldLayoutId id="2147540011" r:id="rId8"/>
    <p:sldLayoutId id="2147540012" r:id="rId9"/>
    <p:sldLayoutId id="2147540013" r:id="rId10"/>
    <p:sldLayoutId id="2147540014" r:id="rId11"/>
  </p:sldLayoutIdLst>
  <p:timing>
    <p:tnLst>
      <p:par>
        <p:cTn id="1" dur="indefinite" restart="never" nodeType="tmRoot"/>
      </p:par>
    </p:tnLst>
  </p:timing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+mj-lt"/>
          <a:ea typeface="Arial" charset="0"/>
          <a:cs typeface="+mj-cs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charset="0"/>
          <a:cs typeface="Arial" pitchFamily="34" charset="0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charset="0"/>
          <a:cs typeface="Arial" pitchFamily="34" charset="0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charset="0"/>
          <a:cs typeface="Arial" pitchFamily="34" charset="0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charset="0"/>
          <a:cs typeface="Arial" pitchFamily="34" charset="0"/>
        </a:defRPr>
      </a:lvl5pPr>
      <a:lvl6pPr marL="4572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pitchFamily="34" charset="0"/>
        </a:defRPr>
      </a:lvl6pPr>
      <a:lvl7pPr marL="9144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pitchFamily="34" charset="0"/>
        </a:defRPr>
      </a:lvl7pPr>
      <a:lvl8pPr marL="13716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pitchFamily="34" charset="0"/>
        </a:defRPr>
      </a:lvl8pPr>
      <a:lvl9pPr marL="18288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pitchFamily="34" charset="0"/>
        </a:defRPr>
      </a:lvl9pPr>
    </p:titleStyle>
    <p:bodyStyle>
      <a:lvl1pPr marL="342900" indent="-342900" algn="l" defTabSz="957263" rtl="0" eaLnBrk="0" fontAlgn="base" hangingPunct="0">
        <a:spcBef>
          <a:spcPct val="0"/>
        </a:spcBef>
        <a:spcAft>
          <a:spcPct val="50000"/>
        </a:spcAft>
        <a:buChar char="•"/>
        <a:defRPr sz="1600">
          <a:solidFill>
            <a:schemeClr val="bg2"/>
          </a:solidFill>
          <a:latin typeface="+mn-lt"/>
          <a:ea typeface="Arial" charset="0"/>
          <a:cs typeface="+mn-cs"/>
        </a:defRPr>
      </a:lvl1pPr>
      <a:lvl2pPr marL="868363" indent="-298450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Arial" charset="0"/>
          <a:cs typeface="+mn-cs"/>
        </a:defRPr>
      </a:lvl2pPr>
      <a:lvl3pPr marL="1295400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Arial" charset="0"/>
          <a:cs typeface="+mn-cs"/>
        </a:defRPr>
      </a:lvl3pPr>
      <a:lvl4pPr marL="1722438" indent="-238125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Arial" charset="0"/>
          <a:cs typeface="+mn-cs"/>
        </a:defRPr>
      </a:lvl4pPr>
      <a:lvl5pPr marL="215582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Arial" charset="0"/>
          <a:cs typeface="+mn-cs"/>
        </a:defRPr>
      </a:lvl5pPr>
      <a:lvl6pPr marL="26130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cs typeface="+mn-cs"/>
        </a:defRPr>
      </a:lvl6pPr>
      <a:lvl7pPr marL="30702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cs typeface="+mn-cs"/>
        </a:defRPr>
      </a:lvl7pPr>
      <a:lvl8pPr marL="35274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cs typeface="+mn-cs"/>
        </a:defRPr>
      </a:lvl8pPr>
      <a:lvl9pPr marL="39846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0088" y="561975"/>
            <a:ext cx="7740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7550" y="1246188"/>
            <a:ext cx="7708900" cy="441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867775" y="6624638"/>
            <a:ext cx="3238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FB7DFEF5-B16F-4DB2-BC9E-68A943BD3D90}" type="slidenum">
              <a:rPr lang="en-US" sz="900" smtClean="0">
                <a:solidFill>
                  <a:srgbClr val="505050"/>
                </a:solidFill>
                <a:latin typeface="Arial" pitchFamily="34" charset="0"/>
              </a:rPr>
              <a:pPr eaLnBrk="1" hangingPunct="1">
                <a:defRPr/>
              </a:pPr>
              <a:t>‹N›</a:t>
            </a:fld>
            <a:endParaRPr lang="en-US" sz="900" smtClean="0">
              <a:solidFill>
                <a:srgbClr val="505050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0015" r:id="rId1"/>
    <p:sldLayoutId id="2147540016" r:id="rId2"/>
    <p:sldLayoutId id="2147540017" r:id="rId3"/>
    <p:sldLayoutId id="2147540018" r:id="rId4"/>
    <p:sldLayoutId id="2147540019" r:id="rId5"/>
    <p:sldLayoutId id="2147540020" r:id="rId6"/>
    <p:sldLayoutId id="2147540021" r:id="rId7"/>
    <p:sldLayoutId id="2147540022" r:id="rId8"/>
    <p:sldLayoutId id="2147540023" r:id="rId9"/>
    <p:sldLayoutId id="2147540024" r:id="rId10"/>
    <p:sldLayoutId id="2147540025" r:id="rId11"/>
  </p:sldLayoutIdLst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+mj-lt"/>
          <a:ea typeface="Arial" pitchFamily="1" charset="0"/>
          <a:cs typeface="+mj-cs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pitchFamily="1" charset="0"/>
          <a:cs typeface="Arial" charset="0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pitchFamily="1" charset="0"/>
          <a:cs typeface="Arial" charset="0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pitchFamily="1" charset="0"/>
          <a:cs typeface="Arial" charset="0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pitchFamily="1" charset="0"/>
          <a:cs typeface="Arial" charset="0"/>
        </a:defRPr>
      </a:lvl5pPr>
      <a:lvl6pPr marL="4572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charset="0"/>
        </a:defRPr>
      </a:lvl6pPr>
      <a:lvl7pPr marL="9144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charset="0"/>
        </a:defRPr>
      </a:lvl7pPr>
      <a:lvl8pPr marL="13716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charset="0"/>
        </a:defRPr>
      </a:lvl8pPr>
      <a:lvl9pPr marL="18288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charset="0"/>
        </a:defRPr>
      </a:lvl9pPr>
    </p:titleStyle>
    <p:bodyStyle>
      <a:lvl1pPr marL="342900" indent="-342900" algn="l" defTabSz="957263" rtl="0" eaLnBrk="0" fontAlgn="base" hangingPunct="0">
        <a:spcBef>
          <a:spcPct val="0"/>
        </a:spcBef>
        <a:spcAft>
          <a:spcPct val="50000"/>
        </a:spcAft>
        <a:buChar char="•"/>
        <a:defRPr sz="1600">
          <a:solidFill>
            <a:schemeClr val="bg2"/>
          </a:solidFill>
          <a:latin typeface="+mn-lt"/>
          <a:ea typeface="Arial" pitchFamily="1" charset="0"/>
          <a:cs typeface="+mn-cs"/>
        </a:defRPr>
      </a:lvl1pPr>
      <a:lvl2pPr marL="868363" indent="-298450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ea typeface="Arial" pitchFamily="1" charset="0"/>
          <a:cs typeface="+mn-cs"/>
        </a:defRPr>
      </a:lvl2pPr>
      <a:lvl3pPr marL="1295400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ea typeface="Arial" pitchFamily="1" charset="0"/>
          <a:cs typeface="+mn-cs"/>
        </a:defRPr>
      </a:lvl3pPr>
      <a:lvl4pPr marL="1722438" indent="-238125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ea typeface="Arial" pitchFamily="1" charset="0"/>
          <a:cs typeface="+mn-cs"/>
        </a:defRPr>
      </a:lvl4pPr>
      <a:lvl5pPr marL="215582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ea typeface="Arial" pitchFamily="1" charset="0"/>
          <a:cs typeface="+mn-cs"/>
        </a:defRPr>
      </a:lvl5pPr>
      <a:lvl6pPr marL="26130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cs typeface="+mn-cs"/>
        </a:defRPr>
      </a:lvl6pPr>
      <a:lvl7pPr marL="30702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cs typeface="+mn-cs"/>
        </a:defRPr>
      </a:lvl7pPr>
      <a:lvl8pPr marL="35274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cs typeface="+mn-cs"/>
        </a:defRPr>
      </a:lvl8pPr>
      <a:lvl9pPr marL="39846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7.png"/><Relationship Id="rId18" Type="http://schemas.openxmlformats.org/officeDocument/2006/relationships/image" Target="../media/image2.jpeg"/><Relationship Id="rId3" Type="http://schemas.openxmlformats.org/officeDocument/2006/relationships/chart" Target="../charts/chart1.xml"/><Relationship Id="rId21" Type="http://schemas.openxmlformats.org/officeDocument/2006/relationships/image" Target="../media/image12.png"/><Relationship Id="rId7" Type="http://schemas.openxmlformats.org/officeDocument/2006/relationships/image" Target="../media/image4.png"/><Relationship Id="rId12" Type="http://schemas.openxmlformats.org/officeDocument/2006/relationships/image" Target="../media/image6.png"/><Relationship Id="rId17" Type="http://schemas.openxmlformats.org/officeDocument/2006/relationships/chart" Target="../charts/chart8.xml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9.jpeg"/><Relationship Id="rId20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11" Type="http://schemas.openxmlformats.org/officeDocument/2006/relationships/chart" Target="../charts/chart6.xml"/><Relationship Id="rId5" Type="http://schemas.openxmlformats.org/officeDocument/2006/relationships/chart" Target="../charts/chart3.xml"/><Relationship Id="rId15" Type="http://schemas.openxmlformats.org/officeDocument/2006/relationships/chart" Target="../charts/chart7.xml"/><Relationship Id="rId23" Type="http://schemas.openxmlformats.org/officeDocument/2006/relationships/image" Target="../media/image14.png"/><Relationship Id="rId10" Type="http://schemas.openxmlformats.org/officeDocument/2006/relationships/chart" Target="../charts/chart5.xml"/><Relationship Id="rId19" Type="http://schemas.openxmlformats.org/officeDocument/2006/relationships/image" Target="../media/image10.png"/><Relationship Id="rId4" Type="http://schemas.openxmlformats.org/officeDocument/2006/relationships/chart" Target="../charts/chart2.xml"/><Relationship Id="rId9" Type="http://schemas.openxmlformats.org/officeDocument/2006/relationships/chart" Target="../charts/chart4.xml"/><Relationship Id="rId14" Type="http://schemas.openxmlformats.org/officeDocument/2006/relationships/image" Target="../media/image8.png"/><Relationship Id="rId2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4167C3B0-9FA5-4219-8E38-3F5516EA5020}" type="slidenum">
              <a:rPr lang="it-IT" b="0" smtClean="0">
                <a:latin typeface="Arial" pitchFamily="34" charset="0"/>
              </a:rPr>
              <a:pPr eaLnBrk="1" hangingPunct="1">
                <a:defRPr/>
              </a:pPr>
              <a:t>1</a:t>
            </a:fld>
            <a:endParaRPr lang="it-IT" b="0" smtClean="0">
              <a:latin typeface="Arial" pitchFamily="34" charset="0"/>
            </a:endParaRPr>
          </a:p>
        </p:txBody>
      </p:sp>
      <p:sp>
        <p:nvSpPr>
          <p:cNvPr id="9219" name="Text Box 110"/>
          <p:cNvSpPr txBox="1">
            <a:spLocks noChangeArrowheads="1"/>
          </p:cNvSpPr>
          <p:nvPr/>
        </p:nvSpPr>
        <p:spPr bwMode="auto">
          <a:xfrm>
            <a:off x="309563" y="5487988"/>
            <a:ext cx="344196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/>
            <a:r>
              <a:rPr lang="it-IT" sz="2000" i="1" dirty="0" smtClean="0">
                <a:solidFill>
                  <a:schemeClr val="bg2"/>
                </a:solidFill>
                <a:latin typeface="Verdana" pitchFamily="34" charset="0"/>
              </a:rPr>
              <a:t>22 </a:t>
            </a:r>
            <a:r>
              <a:rPr lang="it-IT" sz="2000" i="1" dirty="0" smtClean="0">
                <a:solidFill>
                  <a:schemeClr val="bg2"/>
                </a:solidFill>
                <a:latin typeface="Verdana" pitchFamily="34" charset="0"/>
              </a:rPr>
              <a:t>– </a:t>
            </a:r>
            <a:r>
              <a:rPr lang="it-IT" sz="2000" i="1" dirty="0" smtClean="0">
                <a:solidFill>
                  <a:schemeClr val="bg2"/>
                </a:solidFill>
                <a:latin typeface="Verdana" pitchFamily="34" charset="0"/>
              </a:rPr>
              <a:t>28 </a:t>
            </a:r>
            <a:r>
              <a:rPr lang="it-IT" sz="2000" i="1" dirty="0" smtClean="0">
                <a:solidFill>
                  <a:schemeClr val="bg2"/>
                </a:solidFill>
                <a:latin typeface="Verdana" pitchFamily="34" charset="0"/>
              </a:rPr>
              <a:t>Febbraio 2015</a:t>
            </a:r>
            <a:endParaRPr lang="it-IT" sz="2000" i="1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9220" name="Rectangle 1689"/>
          <p:cNvSpPr>
            <a:spLocks noChangeArrowheads="1"/>
          </p:cNvSpPr>
          <p:nvPr/>
        </p:nvSpPr>
        <p:spPr bwMode="auto">
          <a:xfrm>
            <a:off x="179388" y="2420938"/>
            <a:ext cx="6767512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GB" sz="5400">
                <a:solidFill>
                  <a:srgbClr val="0099FF"/>
                </a:solidFill>
                <a:latin typeface="Verdana" pitchFamily="34" charset="0"/>
              </a:rPr>
              <a:t>Settimana Tv</a:t>
            </a:r>
            <a:r>
              <a:rPr lang="en-GB" sz="3600">
                <a:solidFill>
                  <a:srgbClr val="0099FF"/>
                </a:solidFill>
                <a:latin typeface="Verdana" pitchFamily="34" charset="0"/>
              </a:rPr>
              <a:t>	</a:t>
            </a:r>
          </a:p>
          <a:p>
            <a:r>
              <a:rPr lang="it-IT" sz="2400">
                <a:solidFill>
                  <a:schemeClr val="bg2"/>
                </a:solidFill>
                <a:latin typeface="Verdana" pitchFamily="34" charset="0"/>
              </a:rPr>
              <a:t>I programmi più visti nel PT</a:t>
            </a:r>
          </a:p>
        </p:txBody>
      </p:sp>
      <p:pic>
        <p:nvPicPr>
          <p:cNvPr id="9221" name="Picture 8" descr="C:\Users\loldan01\AppData\Local\Microsoft\Windows\Temporary Internet Files\Content.Outlook\TYWCU60A\DAN_logo_ 1line_highr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713" y="6453188"/>
            <a:ext cx="20637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ttangolo arrotondato 54"/>
          <p:cNvSpPr/>
          <p:nvPr/>
        </p:nvSpPr>
        <p:spPr bwMode="auto">
          <a:xfrm>
            <a:off x="4284663" y="4376738"/>
            <a:ext cx="4648200" cy="223202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it-IT">
              <a:solidFill>
                <a:schemeClr val="tx1"/>
              </a:solidFill>
              <a:latin typeface="Hobo Std" pitchFamily="50" charset="0"/>
            </a:endParaRPr>
          </a:p>
        </p:txBody>
      </p:sp>
      <p:sp>
        <p:nvSpPr>
          <p:cNvPr id="54" name="Rettangolo arrotondato 53"/>
          <p:cNvSpPr/>
          <p:nvPr/>
        </p:nvSpPr>
        <p:spPr bwMode="auto">
          <a:xfrm>
            <a:off x="153988" y="4665663"/>
            <a:ext cx="3846512" cy="153987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it-IT">
              <a:solidFill>
                <a:schemeClr val="tx1"/>
              </a:solidFill>
              <a:latin typeface="Hobo Std" pitchFamily="50" charset="0"/>
            </a:endParaRPr>
          </a:p>
        </p:txBody>
      </p:sp>
      <p:sp>
        <p:nvSpPr>
          <p:cNvPr id="53" name="Rettangolo arrotondato 52"/>
          <p:cNvSpPr/>
          <p:nvPr/>
        </p:nvSpPr>
        <p:spPr bwMode="auto">
          <a:xfrm>
            <a:off x="4659313" y="727075"/>
            <a:ext cx="4273550" cy="357346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it-IT">
              <a:solidFill>
                <a:schemeClr val="tx1"/>
              </a:solidFill>
              <a:latin typeface="Hobo Std" pitchFamily="50" charset="0"/>
            </a:endParaRPr>
          </a:p>
        </p:txBody>
      </p:sp>
      <p:sp>
        <p:nvSpPr>
          <p:cNvPr id="6" name="Rettangolo arrotondato 5"/>
          <p:cNvSpPr/>
          <p:nvPr/>
        </p:nvSpPr>
        <p:spPr bwMode="auto">
          <a:xfrm>
            <a:off x="106363" y="693738"/>
            <a:ext cx="4273550" cy="357346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it-IT">
              <a:solidFill>
                <a:schemeClr val="tx1"/>
              </a:solidFill>
              <a:latin typeface="Hobo Std" pitchFamily="50" charset="0"/>
            </a:endParaRPr>
          </a:p>
        </p:txBody>
      </p:sp>
      <p:sp>
        <p:nvSpPr>
          <p:cNvPr id="10246" name="Segnaposto numero diapositiva 1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9BAA4FCC-7D89-4E93-9CA4-4E4E26EC5383}" type="slidenum">
              <a:rPr lang="it-IT" b="0" smtClean="0">
                <a:latin typeface="Calibri" pitchFamily="34" charset="0"/>
              </a:rPr>
              <a:pPr eaLnBrk="1" hangingPunct="1">
                <a:defRPr/>
              </a:pPr>
              <a:t>2</a:t>
            </a:fld>
            <a:endParaRPr lang="it-IT" b="0" smtClean="0">
              <a:latin typeface="Calibri" pitchFamily="34" charset="0"/>
            </a:endParaRPr>
          </a:p>
        </p:txBody>
      </p:sp>
      <p:sp>
        <p:nvSpPr>
          <p:cNvPr id="10247" name="Text Box 13"/>
          <p:cNvSpPr txBox="1">
            <a:spLocks noChangeArrowheads="1"/>
          </p:cNvSpPr>
          <p:nvPr/>
        </p:nvSpPr>
        <p:spPr bwMode="auto">
          <a:xfrm>
            <a:off x="1655763" y="919163"/>
            <a:ext cx="148272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900" i="1">
                <a:latin typeface="Verdana" pitchFamily="34" charset="0"/>
              </a:rPr>
              <a:t>Audience (.000)</a:t>
            </a:r>
          </a:p>
        </p:txBody>
      </p:sp>
      <p:sp>
        <p:nvSpPr>
          <p:cNvPr id="10248" name="Text Box 14"/>
          <p:cNvSpPr txBox="1">
            <a:spLocks noChangeArrowheads="1"/>
          </p:cNvSpPr>
          <p:nvPr/>
        </p:nvSpPr>
        <p:spPr bwMode="auto">
          <a:xfrm>
            <a:off x="3130980" y="1090461"/>
            <a:ext cx="12239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26,0%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23,3%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14,1%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14,1%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11,3%</a:t>
            </a:r>
            <a:endParaRPr lang="de-DE" sz="800" i="1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10249" name="Text Box 15"/>
          <p:cNvSpPr txBox="1">
            <a:spLocks noChangeArrowheads="1"/>
          </p:cNvSpPr>
          <p:nvPr/>
        </p:nvSpPr>
        <p:spPr bwMode="auto">
          <a:xfrm>
            <a:off x="3427413" y="912813"/>
            <a:ext cx="7191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800" i="1">
                <a:solidFill>
                  <a:schemeClr val="bg2"/>
                </a:solidFill>
                <a:latin typeface="Verdana" pitchFamily="34" charset="0"/>
              </a:rPr>
              <a:t>Share %</a:t>
            </a:r>
          </a:p>
        </p:txBody>
      </p:sp>
      <p:sp>
        <p:nvSpPr>
          <p:cNvPr id="10250" name="Rectangle 6"/>
          <p:cNvSpPr txBox="1">
            <a:spLocks noChangeArrowheads="1"/>
          </p:cNvSpPr>
          <p:nvPr/>
        </p:nvSpPr>
        <p:spPr bwMode="auto">
          <a:xfrm>
            <a:off x="106363" y="104775"/>
            <a:ext cx="92884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r>
              <a:rPr lang="it-IT" sz="2400" dirty="0">
                <a:solidFill>
                  <a:srgbClr val="3399FF"/>
                </a:solidFill>
                <a:latin typeface="Verdana" pitchFamily="34" charset="0"/>
              </a:rPr>
              <a:t>I programmi più visti in Prime Time </a:t>
            </a:r>
          </a:p>
        </p:txBody>
      </p:sp>
      <p:sp>
        <p:nvSpPr>
          <p:cNvPr id="10251" name="Text Box 19"/>
          <p:cNvSpPr txBox="1">
            <a:spLocks noChangeArrowheads="1"/>
          </p:cNvSpPr>
          <p:nvPr/>
        </p:nvSpPr>
        <p:spPr bwMode="auto">
          <a:xfrm>
            <a:off x="1939925" y="6657617"/>
            <a:ext cx="662305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700" b="0" dirty="0">
                <a:solidFill>
                  <a:srgbClr val="505050"/>
                </a:solidFill>
                <a:latin typeface="Verdana" pitchFamily="34" charset="0"/>
              </a:rPr>
              <a:t>Source: Dentsu Aegis Network </a:t>
            </a:r>
            <a:r>
              <a:rPr lang="en-GB" sz="700" b="0" dirty="0">
                <a:solidFill>
                  <a:srgbClr val="505050"/>
                </a:solidFill>
                <a:latin typeface="Verdana" pitchFamily="34" charset="0"/>
              </a:rPr>
              <a:t>elaborations </a:t>
            </a:r>
            <a:r>
              <a:rPr lang="it-IT" sz="700" b="0" dirty="0">
                <a:solidFill>
                  <a:srgbClr val="505050"/>
                </a:solidFill>
                <a:latin typeface="Verdana" pitchFamily="34" charset="0"/>
              </a:rPr>
              <a:t>on Auditel data (</a:t>
            </a:r>
            <a:r>
              <a:rPr lang="it-IT" sz="700" b="0" dirty="0" err="1">
                <a:solidFill>
                  <a:srgbClr val="505050"/>
                </a:solidFill>
                <a:latin typeface="Verdana" pitchFamily="34" charset="0"/>
              </a:rPr>
              <a:t>Live+Vosdal</a:t>
            </a:r>
            <a:r>
              <a:rPr lang="it-IT" sz="700" b="0" dirty="0">
                <a:solidFill>
                  <a:srgbClr val="505050"/>
                </a:solidFill>
                <a:latin typeface="Verdana" pitchFamily="34" charset="0"/>
              </a:rPr>
              <a:t>) </a:t>
            </a:r>
            <a:r>
              <a:rPr lang="it-IT" sz="700" b="0" dirty="0" smtClean="0">
                <a:solidFill>
                  <a:srgbClr val="505050"/>
                </a:solidFill>
                <a:latin typeface="Verdana" pitchFamily="34" charset="0"/>
              </a:rPr>
              <a:t>– Iris, Rai 4 and Premium Time Slot 21.00-23.00</a:t>
            </a:r>
            <a:endParaRPr lang="it-IT" sz="700" b="0" dirty="0">
              <a:solidFill>
                <a:srgbClr val="505050"/>
              </a:solidFill>
              <a:latin typeface="Verdana" pitchFamily="34" charset="0"/>
            </a:endParaRPr>
          </a:p>
        </p:txBody>
      </p:sp>
      <p:grpSp>
        <p:nvGrpSpPr>
          <p:cNvPr id="10252" name="Gruppo 3"/>
          <p:cNvGrpSpPr>
            <a:grpSpLocks/>
          </p:cNvGrpSpPr>
          <p:nvPr/>
        </p:nvGrpSpPr>
        <p:grpSpPr bwMode="auto">
          <a:xfrm>
            <a:off x="-777669" y="259922"/>
            <a:ext cx="5908165" cy="4927303"/>
            <a:chOff x="2699874" y="-1056283"/>
            <a:chExt cx="6372876" cy="5427090"/>
          </a:xfrm>
        </p:grpSpPr>
        <p:graphicFrame>
          <p:nvGraphicFramePr>
            <p:cNvPr id="3" name="Grafico 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868044046"/>
                </p:ext>
              </p:extLst>
            </p:nvPr>
          </p:nvGraphicFramePr>
          <p:xfrm>
            <a:off x="3321714" y="-1056283"/>
            <a:ext cx="5751036" cy="372613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2" name="Grafico 1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641167725"/>
                </p:ext>
              </p:extLst>
            </p:nvPr>
          </p:nvGraphicFramePr>
          <p:xfrm>
            <a:off x="2780242" y="-244645"/>
            <a:ext cx="5751038" cy="376472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4" name="Grafico 1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93450894"/>
                </p:ext>
              </p:extLst>
            </p:nvPr>
          </p:nvGraphicFramePr>
          <p:xfrm>
            <a:off x="2699874" y="646473"/>
            <a:ext cx="6047276" cy="372433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pic>
        <p:nvPicPr>
          <p:cNvPr id="10253" name="Picture 1339" descr="Logo Rai 1 2010.sv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974725"/>
            <a:ext cx="3333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4" name="Picture 1340" descr="Logo Rai 2 2010.sv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1989043"/>
            <a:ext cx="3333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5" name="Picture 1341" descr="Logo Rai 3 2010.sv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8" y="3074988"/>
            <a:ext cx="3333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6" name="Text Box 14"/>
          <p:cNvSpPr txBox="1">
            <a:spLocks noChangeArrowheads="1"/>
          </p:cNvSpPr>
          <p:nvPr/>
        </p:nvSpPr>
        <p:spPr bwMode="auto">
          <a:xfrm>
            <a:off x="3132947" y="2073210"/>
            <a:ext cx="12239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12,7%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8,7%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7,6%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8,3%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8,0%</a:t>
            </a:r>
            <a:endParaRPr lang="de-DE" sz="800" i="1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10257" name="Text Box 14"/>
          <p:cNvSpPr txBox="1">
            <a:spLocks noChangeArrowheads="1"/>
          </p:cNvSpPr>
          <p:nvPr/>
        </p:nvSpPr>
        <p:spPr bwMode="auto">
          <a:xfrm>
            <a:off x="3132013" y="3087336"/>
            <a:ext cx="12239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11,6%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12,5%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8,2%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7,0%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5,7%</a:t>
            </a:r>
            <a:endParaRPr lang="de-DE" sz="800" i="1" dirty="0">
              <a:solidFill>
                <a:schemeClr val="bg2"/>
              </a:solidFill>
              <a:latin typeface="Verdana" pitchFamily="34" charset="0"/>
            </a:endParaRPr>
          </a:p>
        </p:txBody>
      </p:sp>
      <p:grpSp>
        <p:nvGrpSpPr>
          <p:cNvPr id="10258" name="Gruppo 22"/>
          <p:cNvGrpSpPr>
            <a:grpSpLocks/>
          </p:cNvGrpSpPr>
          <p:nvPr/>
        </p:nvGrpSpPr>
        <p:grpSpPr bwMode="auto">
          <a:xfrm>
            <a:off x="3706722" y="34506"/>
            <a:ext cx="5646880" cy="5107344"/>
            <a:chOff x="-1323781" y="3653"/>
            <a:chExt cx="6085165" cy="5765814"/>
          </a:xfrm>
        </p:grpSpPr>
        <p:graphicFrame>
          <p:nvGraphicFramePr>
            <p:cNvPr id="5" name="Grafico 2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496841946"/>
                </p:ext>
              </p:extLst>
            </p:nvPr>
          </p:nvGraphicFramePr>
          <p:xfrm>
            <a:off x="-1323781" y="3653"/>
            <a:ext cx="5859294" cy="390357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  <p:graphicFrame>
          <p:nvGraphicFramePr>
            <p:cNvPr id="7" name="Grafico 2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62380647"/>
                </p:ext>
              </p:extLst>
            </p:nvPr>
          </p:nvGraphicFramePr>
          <p:xfrm>
            <a:off x="-1301003" y="1132296"/>
            <a:ext cx="5749877" cy="378899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  <p:graphicFrame>
          <p:nvGraphicFramePr>
            <p:cNvPr id="8" name="Grafico 2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923106807"/>
                </p:ext>
              </p:extLst>
            </p:nvPr>
          </p:nvGraphicFramePr>
          <p:xfrm>
            <a:off x="-1284729" y="1980471"/>
            <a:ext cx="6046113" cy="378899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</p:grpSp>
      <p:sp>
        <p:nvSpPr>
          <p:cNvPr id="10259" name="Text Box 14"/>
          <p:cNvSpPr txBox="1">
            <a:spLocks noChangeArrowheads="1"/>
          </p:cNvSpPr>
          <p:nvPr/>
        </p:nvSpPr>
        <p:spPr bwMode="auto">
          <a:xfrm>
            <a:off x="7608888" y="2107933"/>
            <a:ext cx="12239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12,6%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8,1%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7,5%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7,8%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6,7%</a:t>
            </a:r>
            <a:endParaRPr lang="de-DE" sz="800" i="1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10260" name="Text Box 14"/>
          <p:cNvSpPr txBox="1">
            <a:spLocks noChangeArrowheads="1"/>
          </p:cNvSpPr>
          <p:nvPr/>
        </p:nvSpPr>
        <p:spPr bwMode="auto">
          <a:xfrm>
            <a:off x="7604125" y="1108075"/>
            <a:ext cx="12239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25,8%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18,7%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24,9%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19,8%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15,8%</a:t>
            </a:r>
            <a:endParaRPr lang="de-DE" sz="800" i="1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10261" name="Text Box 14"/>
          <p:cNvSpPr txBox="1">
            <a:spLocks noChangeArrowheads="1"/>
          </p:cNvSpPr>
          <p:nvPr/>
        </p:nvSpPr>
        <p:spPr bwMode="auto">
          <a:xfrm>
            <a:off x="7615238" y="3147608"/>
            <a:ext cx="12239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10,4%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7,2%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6,2%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5,0%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4,9%</a:t>
            </a:r>
            <a:endParaRPr lang="de-DE" sz="800" i="1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10262" name="Text Box 15"/>
          <p:cNvSpPr txBox="1">
            <a:spLocks noChangeArrowheads="1"/>
          </p:cNvSpPr>
          <p:nvPr/>
        </p:nvSpPr>
        <p:spPr bwMode="auto">
          <a:xfrm>
            <a:off x="7866063" y="901700"/>
            <a:ext cx="7207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800" i="1">
                <a:solidFill>
                  <a:schemeClr val="bg2"/>
                </a:solidFill>
                <a:latin typeface="Verdana" pitchFamily="34" charset="0"/>
              </a:rPr>
              <a:t>Share %</a:t>
            </a:r>
          </a:p>
        </p:txBody>
      </p:sp>
      <p:sp>
        <p:nvSpPr>
          <p:cNvPr id="10263" name="Text Box 13"/>
          <p:cNvSpPr txBox="1">
            <a:spLocks noChangeArrowheads="1"/>
          </p:cNvSpPr>
          <p:nvPr/>
        </p:nvSpPr>
        <p:spPr bwMode="auto">
          <a:xfrm>
            <a:off x="6113463" y="911225"/>
            <a:ext cx="148272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900" i="1" dirty="0">
                <a:latin typeface="Verdana" pitchFamily="34" charset="0"/>
              </a:rPr>
              <a:t>Audience (.000)</a:t>
            </a:r>
          </a:p>
        </p:txBody>
      </p:sp>
      <p:pic>
        <p:nvPicPr>
          <p:cNvPr id="10264" name="Picture 419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977900"/>
            <a:ext cx="509588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5" name="Picture 423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25" y="2025650"/>
            <a:ext cx="465138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6" name="Picture 425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325" y="2981325"/>
            <a:ext cx="5238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Grafico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1681052"/>
              </p:ext>
            </p:extLst>
          </p:nvPr>
        </p:nvGraphicFramePr>
        <p:xfrm>
          <a:off x="161925" y="4868863"/>
          <a:ext cx="3271838" cy="1195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10268" name="Text Box 14"/>
          <p:cNvSpPr txBox="1">
            <a:spLocks noChangeArrowheads="1"/>
          </p:cNvSpPr>
          <p:nvPr/>
        </p:nvSpPr>
        <p:spPr bwMode="auto">
          <a:xfrm>
            <a:off x="2874963" y="4999038"/>
            <a:ext cx="12239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9,1%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4,6%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5,0%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3,5%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3,0%</a:t>
            </a:r>
            <a:endParaRPr lang="de-DE" sz="800" i="1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10269" name="Text Box 15"/>
          <p:cNvSpPr txBox="1">
            <a:spLocks noChangeArrowheads="1"/>
          </p:cNvSpPr>
          <p:nvPr/>
        </p:nvSpPr>
        <p:spPr bwMode="auto">
          <a:xfrm>
            <a:off x="3159125" y="4760913"/>
            <a:ext cx="7191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800" i="1" dirty="0">
                <a:solidFill>
                  <a:schemeClr val="bg2"/>
                </a:solidFill>
                <a:latin typeface="Verdana" pitchFamily="34" charset="0"/>
              </a:rPr>
              <a:t>Share %</a:t>
            </a:r>
          </a:p>
        </p:txBody>
      </p:sp>
      <p:sp>
        <p:nvSpPr>
          <p:cNvPr id="10270" name="Text Box 13"/>
          <p:cNvSpPr txBox="1">
            <a:spLocks noChangeArrowheads="1"/>
          </p:cNvSpPr>
          <p:nvPr/>
        </p:nvSpPr>
        <p:spPr bwMode="auto">
          <a:xfrm>
            <a:off x="1406525" y="4735513"/>
            <a:ext cx="148272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900" i="1">
                <a:latin typeface="Verdana" pitchFamily="34" charset="0"/>
              </a:rPr>
              <a:t>Audience (.000)</a:t>
            </a:r>
          </a:p>
        </p:txBody>
      </p:sp>
      <p:pic>
        <p:nvPicPr>
          <p:cNvPr id="10271" name="Picture 427" descr="LA7_LOGO_NEW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4724400"/>
            <a:ext cx="452438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Grafico 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0277445"/>
              </p:ext>
            </p:extLst>
          </p:nvPr>
        </p:nvGraphicFramePr>
        <p:xfrm>
          <a:off x="4821238" y="4627563"/>
          <a:ext cx="3130550" cy="1863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sp>
        <p:nvSpPr>
          <p:cNvPr id="10273" name="Text Box 14"/>
          <p:cNvSpPr txBox="1">
            <a:spLocks noChangeArrowheads="1"/>
          </p:cNvSpPr>
          <p:nvPr/>
        </p:nvSpPr>
        <p:spPr bwMode="auto">
          <a:xfrm>
            <a:off x="7567613" y="4603750"/>
            <a:ext cx="1223962" cy="188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4,0%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3,3%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2,5%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2,3%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2,2%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2,1%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2,1%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2,0%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2,0%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1,8%</a:t>
            </a:r>
            <a:endParaRPr lang="de-DE" sz="800" i="1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10274" name="Text Box 15"/>
          <p:cNvSpPr txBox="1">
            <a:spLocks noChangeArrowheads="1"/>
          </p:cNvSpPr>
          <p:nvPr/>
        </p:nvSpPr>
        <p:spPr bwMode="auto">
          <a:xfrm>
            <a:off x="7850188" y="4422775"/>
            <a:ext cx="7191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800" i="1" dirty="0">
                <a:solidFill>
                  <a:schemeClr val="bg2"/>
                </a:solidFill>
                <a:latin typeface="Verdana" pitchFamily="34" charset="0"/>
              </a:rPr>
              <a:t>Share %</a:t>
            </a:r>
          </a:p>
        </p:txBody>
      </p:sp>
      <p:sp>
        <p:nvSpPr>
          <p:cNvPr id="10275" name="Text Box 13"/>
          <p:cNvSpPr txBox="1">
            <a:spLocks noChangeArrowheads="1"/>
          </p:cNvSpPr>
          <p:nvPr/>
        </p:nvSpPr>
        <p:spPr bwMode="auto">
          <a:xfrm>
            <a:off x="6054725" y="4414838"/>
            <a:ext cx="148272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900" i="1">
                <a:latin typeface="Verdana" pitchFamily="34" charset="0"/>
              </a:rPr>
              <a:t>Audience (.000)</a:t>
            </a:r>
          </a:p>
        </p:txBody>
      </p:sp>
      <p:pic>
        <p:nvPicPr>
          <p:cNvPr id="10276" name="Picture 8" descr="C:\Users\loldan01\AppData\Local\Microsoft\Windows\Temporary Internet Files\Content.Outlook\TYWCU60A\DAN_logo_ 1line_highres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8" y="6440488"/>
            <a:ext cx="20637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5" name="AutoShape 62" descr="data:image/jpeg;base64,/9j/4AAQSkZJRgABAQAAAQABAAD/2wCEAAkGBxQQEhUTBxQVFhUVGBQWFhYVFBQWGBkdFRUWGhkhGxcZHikgGh0mHBQWIjIhJSktLy8uGB8zODMsNygtLisBCgoKDg0OGhAQGywkICQvLCwtLCwvLCwsLCwsNSwsLCwsLCwsLCwsLCwsLCwsLCwsLCwsLCwsLCwsLCwsLCwsLP/AABEIAHMBmQMBEQACEQEDEQH/xAAcAAEAAgMBAQEAAAAAAAAAAAAABgcEBQgDAgH/xABKEAABAwICBQcHCAcGBwAAAAABAAIDBBEFBwYSITFBNFFhcXORsxMiMjWBsbIUcnSDkqHC0RUjUlNUk8EXJCUzQtIWQ2Kjw9Pw/8QAGgEBAAMBAQEAAAAAAAAAAAAAAAMEBQECBv/EAC8RAQACAQIEBQIGAwEBAAAAAAABAgMEERIxMjMFIUFRcROBIkJSobHRFBWRI8H/2gAMAwEAAhEDEQA/AISrr5kQEBAQEBAQEBAQEBAQXBklyaftR4bVXy82t4f0T8rHUTQEBAQEBAQEBAQEBAQEBAQEBAQEBAQEBAQEBAQEBAQEBAQEBAQcsK6+ZEBAQEBAQEBAQEBAQEFwZJcmn7UeG1V8vNreH9E/Kx1E0BAQEBAQEBAQEBAQEBAQEBAQEBAQEBAQEBAQEBAQEBAQEBAQEHLCuvmRAQEBAQEBAQEBAQEBBcGSXJp+1HhtVfLza3h/RPysdRNAQEBAQEBAQEBAQEBAQEBAQEBAQEBAQEBAQEBAQEBAQEBAQEBBywrr5kQEBAQEBAQEBAQfrWkmzRcncBvQfUsTmG0zS08zgQe4oTExzfCC4MkuTT9qPDaq+Xm1vD+iflY6iaAgICAgICAgICAgICAgICAgICAgICDzM7Q4Nc5usdzbi59m9HN432eiOiAgICAgICAgICAgICDlhXXzK3sLyupJYYpJJJwXxsebOjtdzQTbzN21QTllrV0GOYid5/b+mV/ZLR/vKj7cf+xc+tLv+vx+8/t/T4lykpSP1U1QDwJMZHdqD3p9WT/X4/eUP0ny3qKNpkpXCeNty4taWvaBxLbm46QVJXJEqmbRXpG8ecIUpFMQEBAQEFx5N4VG2mdUWBle9zdbi1rbbBzXuT7Qq+WfPZr6DHWKcXq3eY+Fxz0MzqgDWiY57HcQW7bX5jut0rzjnaU2qpW2OZn0UCrTCXBklyaftR4bVXy82t4f0T8rHUTQVxp3p5UUFUYaNkRbqMdd4cTd177nDmUtMcWjdn6nV2xX4YhHv7Wav93B9l/+5e/pQg/2F/aAZs1fGKD7Mn+5PpQf7C/tDc4Nm21zg3GYdQH/AFxkuA62HbbqJ6l5nF7JsfiET5XhZNHVsmY2SkcHscLtc03BUMxs0K2i0bw9kdEBAQEBAQEBAQEBAQEBBp9L8QfTUU81J6bGeb0EkC/svf2L1WN52RZ7zTHNoc6STuc8vkcS8nWLiTrX5777q1s+fm0zO6/cucUkqqGN9cbvBcwuO9wYbAnpts9irXjaW7pbzfHEyky8LAgICAgICAgICAgICDlcq6+ZdM6P8lp+xi8NqpzzfSU6YazTXSgYbEyR0XlNd+pbX1Lea43vY39FdpXilFqM/wBKu+27H0T06gxBxjia6OUC+o+xuBv1XDf9y7ak1ecGqplnaOaVLwsueNPcLbS100dOLMJD2gcA8Xt33Vqk7wwdVjimSYhH17VxAQEBBI9ENMZsNLhTgPjebujcSBe1rgjcbWHHcvFqRZYwam2LlyZulmYM1fH5JrGxRm2s1ri4utzusNnRZcrjiPN7z6y2SOGI2hD1IqLgyS5NP2o8Nqr5ebW8P6J+VjqJoKNzf9YHso/xKzi6WLr+6i+C4caqeOCIhpkdqgm9hsPN1L3M7RurY6cdor7plWZUVTGk08kUhHAFzT94UcZYXLeH3iPKUCkjLSWyCxBIIO8EGxUqhMTE7SsvJbFnB8tK8+aR5Vo5iCA7vu3uUOWPVpeH5J3mn3W0oGoICAgICAgICAgICAgICDzqIGyNcycBzXAtcDuIIsQjkxExtKvJco4DLrRzyNjvfyeq0u6g/wDMFS/VlQnw+m++/kn2HULKeJkVE3VYwWaP/t5Jub9Kjmd/NepWKxFYZK49CAgICAgICAgICAgIOVyrr5l0zo/yWn7GLw2qnPN9JTphDc5oHPpoRTtc4+W3NaXf8t/MpMXNT18TNI290dyu0XqBVNqKuN8cbA6xe0tLiRYANO223evWS0bbK+jwXi/FMbQuNQNZQWZ1Y2XEZTFtDNWP2tG371ZxxtVh620WyzsytANBzXnytcXNgabbNhkI3gHgBxPs6l77eUPWl0v1fxW5fyt2h0apIG6tNTxAdLA4+0uuVXm0y1q4aVjaIYOOaEUdU0h8TY3EbHxgNcD7Nh6iuxeYeMmmx3jzgpNB6JrGtnp4nODWhztU+cQNp38U45I0+OI6YV7m5g0FK6m/RkTY9cTa2qLX1TFa/ee9S4pmd91DXY604eGNubZZUaP01VSyPxKFkjhM5oLhcgCOI273HvXMlpifJJosVLY97Rv5tvp1otRwUM8lHTxse1rS1wG0ee0f1Xmlp3TajDjjHMxEKVVlirgyS5NP2o8Nqr5ebW8P6J+VjqJoKNzf9YHso/xKzi6WLr+61GgXrGl7Qe4rt+mUWl7tXQNZXRwtLqyRjANt3ODfeq0Ru3bWrXzmXN2O1LZqmaSD0XyPc3qLjZW6xtD57LaLXmYSzJyMmuc4bmwvv7XMt7lHl5Lfh/cn4bDMjSirpq50eHzuYwMjIaA21yNu8LmOsTHmk1efJTJtWWu0XzAnjlc/GpnyRtjeQzzRrP2aouBs4rtsceiPDrLRMzeWBiuYNdO4lkpibwZGAAPadp612MdYR31mW0+U7LW0QxW2GRVGLSbmOc97jt2Pd3ncFDaPxbQ1MGT/AMYtaVdaTZmVE7i3CD5GLcCADI7pJO7qHepa4ojmz82uvadqeUIqcbqned8oqD0iWT+h2L3wwrfVy+8txgmn9ZTOGvIZWcWS+dcdDt4PSvM44lLj1mSnrv8AK6tG8dir4GzUXHY5p3scN4P58VXtWYnZsYstcleKFfZpaSVVLVsjw2Z0bDCxxaA21y+QE7RzNHcpcdYmPNR1mfJjvEVn0R3A8wauKZr8SmfLG0PvGdUBx1HBgJA2DWLdvQvc4428lbHrMkW3tO8Ndi+mVZUuLpp3sHBkbixo+ybn2rsUiEd9TkvO+5hGmdZTODop3vHFkji9p+1tHsSaRLuPVZKTvummkOaRMEYwUasr23kLtvkzciw4Em178xHsjri8/Nby678McHOf2V/NpFVvdrSVM9zzSvH3A2Cl4Y9lGc+SfPilNsuNOZjOymxd5kZJ5rHu2ua62zbxB3beJCjyUjbeFzSaq024Lee6y9J6h0VJUSUx1Xsikc0jgQwkFQ185ho5pmuO0x7So3/jnEP4p/cz8lZ+nVi/5eb9S5Mv66SooIZa5xe93lNZxtc2leBu6AFBeNrbQ1tLeb4otbn5/wAqt0l0xrYquojp6h7Wslka0AN2AOIA3KWtKzDOzanLXJMRKX5TY7UVZqP0pK6TV8nq61tl9a+4dAXjJWI22WtFlvk4uKd02xyZzKeZ8Js5sbyCOBDTZRxzXMk7VmYUONOcQ/in9zPyVn6dWJ/l5v1Lhy8r5Kihjkr3l7yZLuNrmzyBu6AoLxtPk1tLe18cTbmrHSbTGtirKiOmqHtYyWRrQA3YA4gDcpa0rMQzs2py1yWiJ9X1hGZFVDHN8qeZZHagi1wNVnpa5IAFz6OxJxwU1t61nfzn0R6s0lq5XF09TNc/syOaPYGkBe+GPZXtqMkzvxS3WjOYNVSvaKx7porgOa83cBztcdt+tebY4lNh1l6T+Kd4bfTTMmSR5i0edqRjYZAPOeeNr+iPvK80x+6XUa2ZnbHy90LbpBVA6zame/aye69lJwx7Kf18n6pWtlhpi+s1qfFDeVjddr7WL23AN+kEjvUOSm3nDU0epnJ+G3NP1EvOVyrr5l0zo/yWn7GLw2qnPN9JTphnFw3HjuXHp+oK801zHbT68GFMd5YEtc57S0M6QDtceI4cVLTHv5yoajWRTeteangC93EuceO0kuP5lWGT5zLpnCaBtNDHDB6MbQ3rsNp9p2qnM7y+jpWK1isIvmJpmcODI6FodNIC4a25jQbXI4km9uor3SnErarU/SiIjnKD4XmnVskBxHUkjv5wDA11uOqRx61JOKPRSpr7xP4uS56adsjGvhN2uAcD0EXCrteJ3jeFWZ4+lSdU/vhU2H1ZviP5fu22SnIpfpDvChXMvNLoO3Py3mZHq2p+a342rxTqhPqe1Zz6rbAXBklyaftR4bVXy82t4f0T8rHUTQUbm/6wPZR/iVnF0sXX91ClIpvyyG70hic9wbA0ucTYNaCST0Ab0diJnyheGWWirqGFz68Wmltdv7DRuB6bkk+xVslt58mzpME46725yr7Nv1i/s4vhUuLpUdd3UZwfDn1U8cFL6Ujg0dHEk9AAJ9i9zO0bq2Ok3tFYWzT5S0obaolnc7iQWNHsbqn7yVB9WWpHh+PbzmWnzLj+Q0VLQ0zi5pL3Em1yGG4Bt0vHcvWPzmZRaz/zx1xwrelLA9vysEs1m64bbWLb7bX42Uss6u28b8lq0eaFFCwR0lLK1gFg1oiA+JQTitLVrrsVY2iJQLTDEqaqn8rg8Tog4ee1waAXX3gNJtcb+pS0iYjaVDUXx3txUjZIsm8SLKt8BPmysJt/1M2j7i7uXnLHlusaC+15r7vnOflzPo7PElTFyc8Q7kfH9oxolhYq6yGCX0Xu8637LWlzvuaV7tO0bq2DH9TJFZXJpDoPSSU0jaOFkbwwmN7RYgtFxc8QbbVXred2vl0uOaTERsoVWmGsnKrRSGqZJPijBIA7UY13o7BckjjvChyWmPKGjosFbRNrQ8c19GIaTyU2GMDGvJY5jd1wLggcNl0xWmfKXNdgrTa1fJB8JeWzxFu8SR/GFLbkpYuuPl0JphyGq7Cb4CqteqG9n7VviXOCtvnl+5X+rKf63x5FVydUtzRdmv3/AJlTOl/Lqrt5fjKsU6YZOo7tvlO8kN9V9V+NRZvRd8O/N9liaR8ln7KT4Soq82hl6J+HNAVx84vrKv1bF1yeI5VcnU3NH2YU7phy6q7eX4yrFOmGRqO7b5lvcrNH46ypecQaHRwtB1TuLnGzb9Fg4+wLzkttHkn0WGMlpm3KEozR0Tp46T5RhsbY3RuZragsHNeQ3aOcEtN+teMd532lZ1mnpGPirG2yo1OylzaA6FUpo45cSibJJK3Xu/aAHeiAOGyx9qr3vO/k2NNpqfTibRvMq+zCwNlFWOjo9kbmtkYP2da4Iv1g+whS0tvChqsUY8m0cmTlU8jEorcWyg/YJ/oFzJ0vWh7sL5VZtuVyrr5l0zo/yWn7GLw2qnPN9JTphF80cVfRspZ6P0mT3twcPJvuD0EL3jjfyVtXknHFbR7pXhGJMqoWTUZu14uOcc4PSDsXiY2nZYpeL1i0Idmfoh8qj+UYeP10Y85oH+Y0fiHD2jmUmO+3lKprNPxxxV5wpmml1Htf+y5ru4g/0U8sis7Tu6gikD2h0ZuHAEHnBFwqb6SJ381X5x4DK98dVStLmNZ5OTVBJbZxIJA4HWIvwspsVo5M7X4rTteFbYdhstRII6FjnucbWAOzpJ4DpKmmYhnUx2tO0Q6Rwmj8hBFFe/k2NbfnsACqkzvL6GleGsQrPPH0qTqn98Klw+rO8R/L922yU5FL9Id4UK5l5pdB25+W8zI9W1PzW/G1eKdUJ9T2rOfVbYC4MkuTT9qPDaq+Xm1vD+iflY6iaCjc3/WB7KP8Ss4uli6/utHobTMlrqeOqaHMc8BzTuIsd69X5IdPETliJXf/AMFUH8LF9lVuO3u2v8fF+mGyw/CIKfkEUcfzWgHv3rkzM83uuOtemNmauPais2/WL+zi+FWcXSxdd3X1lGwHEW63COQjrsB7iUy9JoI/9V5qs2lV5305/u0g3DyrD1nVI9xU2H1ZniMTtWVb4PDHJPEyuJbG57GvcCAQHEAkEgjjzKaeTPxxE2iJ5LdGU1Hwlqftxf8ArUH1Zan+vx+8/t/TCq8vcLhdq1lY+N2w6r6inabHdsLLrv1LT6PE6PBWdpt+8f02GimiuHQVLZcGqjLKwPIZ5eB+wtLSS1jb2873Llr2mNphJh0+Gt4tS28/MIjnPy5n0dniSr3i5KviHcj4/trMr/WdP9d4Ei9ZOmUWj71fv/Er4qvQd813uKqtyeTl1XXzK7cm+QHtpPhYq2Xqbeh7TCzs5PB2p+AruHmj8R6I+VUYZ/nRdpH8QU88mZi64+XQ2mHIKrsJfgKq16ob2ftW+Jc4K2+eX7lf6sp/rfHkVXJ1S3NF2a/f+ZUzpgLV1Vf99L8ZVinTDJ1Hdt8pnknVtEtRG8gOe1jmjn1C7Wt9oKPNHJb8OtG9oWJpjVthoqh8xAHk3AX4lws0dZJCirG8tDPaK47TLnFW3zy+8rG2w2G/EyH/ALjlVydTc0fZhTemHLqrt5fjKsU6YZGo7tvmU4yP9Oq+bD75FFm9F7w7832/+pfmf6sqPq/FYvGPqWdZ2Z+38qBVphukNEOQUn0eDwmqnbnL6LD26/EKszl5azsm/E5T4uTL8Q7kfDXZW+soeqTw3LuTpeNF3YX2qzbcrlXXzLpnR/ktP2MXhtVOeb6SnTCE52clg7b/AMb1Ji5qXiHbj5RzKjSf5PN8mrHfqpiNQk7Gv3D2O2DrsveSu8bq+iz8NuCeUroVdrqbzT0Q8g81eHN/VPP6xoHoOPH5p+49anx338pZOt0/DPHXl6tzlfpox0baTFXBr27InONg4cGkn/UNw59i5kp6wl0epiY4Lc/RZahaLwnlZCxz5i1jWguc42AAHElObkzFY3l9U04kY18XouAcOpwuPehE7xuq3PH0qTqn98Kmw+rN8R/L922yU5FL9Id4UK5l5pdB25+W8zI9W1PzW/G1eKdUJ9T2rOfVbYC4MkuTT9qPDaq+Xm1vD+iflY6iaCjc3/WB7KP8Ss4ulja7utRoEf8AEaXtB7iu36ZQ6Xu1dEqq3xAQUVm36xf2cXwqzi6WLru69MoPWA7KT8K5l6XdB3fsvFV2y0+lWAtr6d8MxsTtY7fquG49XAjmJXqtuGd0WbFGWk1lQWO4FPRSGPEmFvM63muHO124qzW0TyYWXDbHO1oZtFppXQsEdPUO1QLC9nEDoJF1yaVlJXVZaxtEtRLJLUyF0mvLK87d7nOPUNpXryiEMza8785XJlhoi6iY6bERaaQABvFjd9j0k7+oKvkvv5Q19Hp5xxxW5yh+c/LmfR2eJKpMXJU8Q7kfH9tZlcf8Tp/rvAkXrJ0yi0fer9/4lfNV6Dvmu9xVVuTycu3V180u3JvkB7aT4WKtl6m1oe0ws7OTwdqfgK7h5o/EeiPlU+GH9dF2kfxBTzyZmLrj5dD6Ycgquwm+AqrXqhvZ+1b4lzfdW3zy/sr/AFZT/W+PIquTqluaPs1+/wDMoVmnojKJnVeHsc9kljIGi5Y4AAmw26pABvwN1JjvG20qms09uLjqrqGVzHB0Li1w3FpII6iNoUrPiZid4ZFbic0wArZZHgbg97nAewnekREO2yWtznd74Fgc1bII8OYXXO11jqtHO524LlrRD1iw2yTtWHRGCYc2lgigh2iNobfnI3n2m59qqzO87t/HSKVisejnzTA/36q7eX4yrVemGFqO7b5lOMjvTqvmw++RRZvRd8O/N9kuzP8AVlR9X4rF4x9SzrOzP2/lQN1aYbpHRDkFJ9Hg8Jqp25y+iw9uvxCq85T/AH1nZN+JynxcmXr+5Hw12VvrKHqk8Ny7k6XjRd2F+Ks23LCuvmWczGqkABlRMAAAAJZAABusLrzwx7JPrZP1T/15VWIyygCrlkeAbgPe5wB6iV2IiHm2S1vKZmWMOhdeWw/TlT/Ez/zpPzXnhj2SfWyfqn/r4mxeoe0tmnmc07C10ryD1gnau8MOTlvMbTMsJdeG6odLa2FurTVEgaNwJ1viuvM0rKaupy1jaLMbFMeqarZiUz3jmJ837I2JFYjk83zXv1S+GY1UgAMqJgBsAEsgAtzC6cMex9bJ+qf+vCrrZJrfLJHvte2u9zrX32udm4dy7ERHJ5te1uqd31S4jNENWklkYCbkMke0X3XsDv2DuSYiSuS1fKJmH3Pi072ltRPK5p3tdK9wPWCbJww7OW8xtMyw114XBklyaftR4bVXy82t4f0T8rHUTQY09BFIdaoijcedzGk95CbuTWJ5w+Y8MhaQ6KGMEbQRGwEdRAXd3OGPZlrj0ICDGnw+J51qiKNx53MaT3kJu5NYn0IKCKM61PFG07rtY0HvATcisRyhko6IPKop2SNLalrXNO8OAI7ijkxE82lk0KoHG7qWL2C33BeuO3ui/wAfF+mGxw7B4Kf1fDHH81oB7965MzPN7rjrXpjZnLj2x6ihikN6mNjja13Ma426yOkpu5NYnnD5hw6FhDoIo2uG4tY0EX2bwE3IrEejJI50dYf6Ig/cRfy2fku7y88FfZkU9OyMWpmtaN9mtDRfqC47ERHJ+VFKyQAVLGvA3BzQ63ehMRPN4jCYBuhi/ls/Jd3lzhr7MqRgcCJACDsIIuCDzhcemJ+iIP3EX8tn5Lu8vPBX2ZUMLWANgaGtG4NAAF9u4LjsRs+0daqu0bpJzesp4nHnLBfvC7FphHbDS3OIYsWhdC03ZSxe1t/eu8dvd5jT4v0w3VPTtjbq07WtaODQAO4LyliIjk9UdYj8MhcSZIYiSbkmNhJJ5zZd3eeGvs9Kajjjv8ljYy+/Va1t7c9guOxERyek0LXgtnaHNO8OAIPsKExvzYv6Ig/cRfy2fku7y5wV9mXGwNAEYAAAAAFgANwA4Lj08aigikN6iNjjuu5jXHvITdyaxPOHzDh0LDrQRRtcNxaxoPeAm5FYj0ZSOuWFdfMiAgICAgICAgICAgICC4MkuTT9qPDaq+Xm1vD+iflY6iaAgICAgICAgICAgICAgICAgICAgICAgICAgICAgICAgICAgICDlhXXzIgICAgICAgICAgICAguDJLk0/ajw2qvl5tbw/on5WOomgICAgICAgICAgICAgICAgICAgICAgICAgICAgICAgICAgICAg5YV18yICAgICAgICAgICAgILgyS5NP2o8Nqr5ebW8P6J+VjqJoCAgICAgICAgICAgICAgICAgICAgICAgICAgICAgICAgICAgIOWFdfMiAgICAgICAgICAgICC4MkuTT9qPDaq+Xm1vD+iflY6iaAgICAgICAgICAgICAgICAgICAgICAgICAgICAgICAgICAgIC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319" y="4665663"/>
            <a:ext cx="579075" cy="174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4" t="14939" r="4113" b="16251"/>
          <a:stretch/>
        </p:blipFill>
        <p:spPr bwMode="auto">
          <a:xfrm>
            <a:off x="4155150" y="4850606"/>
            <a:ext cx="646963" cy="120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2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004" y="4965700"/>
            <a:ext cx="546293" cy="203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61"/>
          <p:cNvPicPr>
            <a:picLocks noChangeAspect="1" noChangeArrowheads="1"/>
          </p:cNvPicPr>
          <p:nvPr/>
        </p:nvPicPr>
        <p:blipFill rotWithShape="1">
          <a:blip r:embed="rId22"/>
          <a:srcRect l="12812" t="28137" r="10901" b="31088"/>
          <a:stretch/>
        </p:blipFill>
        <p:spPr bwMode="auto">
          <a:xfrm>
            <a:off x="4431929" y="6084434"/>
            <a:ext cx="358775" cy="142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61"/>
          <p:cNvPicPr>
            <a:picLocks noChangeAspect="1" noChangeArrowheads="1"/>
          </p:cNvPicPr>
          <p:nvPr/>
        </p:nvPicPr>
        <p:blipFill rotWithShape="1">
          <a:blip r:embed="rId22"/>
          <a:srcRect l="12812" t="28137" r="10901" b="31088"/>
          <a:stretch/>
        </p:blipFill>
        <p:spPr bwMode="auto">
          <a:xfrm>
            <a:off x="4434926" y="5373215"/>
            <a:ext cx="358775" cy="142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003" y="5547519"/>
            <a:ext cx="546293" cy="203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61"/>
          <p:cNvPicPr>
            <a:picLocks noChangeAspect="1" noChangeArrowheads="1"/>
          </p:cNvPicPr>
          <p:nvPr/>
        </p:nvPicPr>
        <p:blipFill rotWithShape="1">
          <a:blip r:embed="rId22"/>
          <a:srcRect l="12812" t="28137" r="10901" b="31088"/>
          <a:stretch/>
        </p:blipFill>
        <p:spPr bwMode="auto">
          <a:xfrm>
            <a:off x="4431929" y="5742236"/>
            <a:ext cx="358775" cy="142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752" y="5172915"/>
            <a:ext cx="332949" cy="171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2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5181" y="5904007"/>
            <a:ext cx="332949" cy="171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3"/>
          <p:cNvPicPr>
            <a:picLocks noChangeAspect="1" noChangeArrowheads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4" t="14939" r="4113" b="16251"/>
          <a:stretch/>
        </p:blipFill>
        <p:spPr bwMode="auto">
          <a:xfrm>
            <a:off x="4307550" y="6306877"/>
            <a:ext cx="646963" cy="120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new carat v1">
  <a:themeElements>
    <a:clrScheme name="">
      <a:dk1>
        <a:srgbClr val="505050"/>
      </a:dk1>
      <a:lt1>
        <a:srgbClr val="FFFFFF"/>
      </a:lt1>
      <a:dk2>
        <a:srgbClr val="2AABD6"/>
      </a:dk2>
      <a:lt2>
        <a:srgbClr val="848484"/>
      </a:lt2>
      <a:accent1>
        <a:srgbClr val="95D5EB"/>
      </a:accent1>
      <a:accent2>
        <a:srgbClr val="FF0099"/>
      </a:accent2>
      <a:accent3>
        <a:srgbClr val="FFFFFF"/>
      </a:accent3>
      <a:accent4>
        <a:srgbClr val="434343"/>
      </a:accent4>
      <a:accent5>
        <a:srgbClr val="C8E7F3"/>
      </a:accent5>
      <a:accent6>
        <a:srgbClr val="E7008A"/>
      </a:accent6>
      <a:hlink>
        <a:srgbClr val="FF9933"/>
      </a:hlink>
      <a:folHlink>
        <a:srgbClr val="99CC33"/>
      </a:folHlink>
    </a:clrScheme>
    <a:fontScheme name="3_new carat v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lnDef>
  </a:objectDefaults>
  <a:extraClrSchemeLst>
    <a:extraClrScheme>
      <a:clrScheme name="3_new carat 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new carat v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new carat v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new carat v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new carat v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new carat v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new carat v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new carat v1 13">
        <a:dk1>
          <a:srgbClr val="808080"/>
        </a:dk1>
        <a:lt1>
          <a:srgbClr val="FFFFFF"/>
        </a:lt1>
        <a:dk2>
          <a:srgbClr val="33CCFF"/>
        </a:dk2>
        <a:lt2>
          <a:srgbClr val="00000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14">
        <a:dk1>
          <a:srgbClr val="808080"/>
        </a:dk1>
        <a:lt1>
          <a:srgbClr val="FFFFFF"/>
        </a:lt1>
        <a:dk2>
          <a:srgbClr val="33CCFF"/>
        </a:dk2>
        <a:lt2>
          <a:srgbClr val="80808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15">
        <a:dk1>
          <a:srgbClr val="828282"/>
        </a:dk1>
        <a:lt1>
          <a:srgbClr val="FFFFFF"/>
        </a:lt1>
        <a:dk2>
          <a:srgbClr val="33CCFF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E6E6E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16">
        <a:dk1>
          <a:srgbClr val="505050"/>
        </a:dk1>
        <a:lt1>
          <a:srgbClr val="FFFFFF"/>
        </a:lt1>
        <a:dk2>
          <a:srgbClr val="2AABD6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434343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new carat v1">
  <a:themeElements>
    <a:clrScheme name="">
      <a:dk1>
        <a:srgbClr val="505050"/>
      </a:dk1>
      <a:lt1>
        <a:srgbClr val="FFFFFF"/>
      </a:lt1>
      <a:dk2>
        <a:srgbClr val="2AABD6"/>
      </a:dk2>
      <a:lt2>
        <a:srgbClr val="848484"/>
      </a:lt2>
      <a:accent1>
        <a:srgbClr val="95D5EB"/>
      </a:accent1>
      <a:accent2>
        <a:srgbClr val="FF0099"/>
      </a:accent2>
      <a:accent3>
        <a:srgbClr val="FFFFFF"/>
      </a:accent3>
      <a:accent4>
        <a:srgbClr val="434343"/>
      </a:accent4>
      <a:accent5>
        <a:srgbClr val="C8E7F3"/>
      </a:accent5>
      <a:accent6>
        <a:srgbClr val="E7008A"/>
      </a:accent6>
      <a:hlink>
        <a:srgbClr val="FF9933"/>
      </a:hlink>
      <a:folHlink>
        <a:srgbClr val="99CC33"/>
      </a:folHlink>
    </a:clrScheme>
    <a:fontScheme name="4_new carat v1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lnDef>
  </a:objectDefaults>
  <a:extraClrSchemeLst>
    <a:extraClrScheme>
      <a:clrScheme name="4_new carat 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new carat v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new carat v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new carat v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new carat v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new carat v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new carat v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new carat v1 13">
        <a:dk1>
          <a:srgbClr val="808080"/>
        </a:dk1>
        <a:lt1>
          <a:srgbClr val="FFFFFF"/>
        </a:lt1>
        <a:dk2>
          <a:srgbClr val="33CCFF"/>
        </a:dk2>
        <a:lt2>
          <a:srgbClr val="00000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14">
        <a:dk1>
          <a:srgbClr val="808080"/>
        </a:dk1>
        <a:lt1>
          <a:srgbClr val="FFFFFF"/>
        </a:lt1>
        <a:dk2>
          <a:srgbClr val="33CCFF"/>
        </a:dk2>
        <a:lt2>
          <a:srgbClr val="80808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15">
        <a:dk1>
          <a:srgbClr val="828282"/>
        </a:dk1>
        <a:lt1>
          <a:srgbClr val="FFFFFF"/>
        </a:lt1>
        <a:dk2>
          <a:srgbClr val="33CCFF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E6E6E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16">
        <a:dk1>
          <a:srgbClr val="505050"/>
        </a:dk1>
        <a:lt1>
          <a:srgbClr val="FFFFFF"/>
        </a:lt1>
        <a:dk2>
          <a:srgbClr val="2AABD6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434343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truttura predefinita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FF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FFFF"/>
      </a:accent5>
      <a:accent6>
        <a:srgbClr val="E70000"/>
      </a:accent6>
      <a:hlink>
        <a:srgbClr val="FF0000"/>
      </a:hlink>
      <a:folHlink>
        <a:srgbClr val="FF0000"/>
      </a:folHlink>
    </a:clrScheme>
    <a:fontScheme name="2_Struttura predefinita">
      <a:majorFont>
        <a:latin typeface="Tape Loop"/>
        <a:ea typeface=""/>
        <a:cs typeface=""/>
      </a:majorFont>
      <a:minorFont>
        <a:latin typeface="Courier New"/>
        <a:ea typeface=""/>
        <a:cs typeface="Courier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lnDef>
  </a:objectDefaults>
  <a:extraClrSchemeLst>
    <a:extraClrScheme>
      <a:clrScheme name="2_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13">
        <a:dk1>
          <a:srgbClr val="4D4D4D"/>
        </a:dk1>
        <a:lt1>
          <a:srgbClr val="FFFFFF"/>
        </a:lt1>
        <a:dk2>
          <a:srgbClr val="333399"/>
        </a:dk2>
        <a:lt2>
          <a:srgbClr val="808080"/>
        </a:lt2>
        <a:accent1>
          <a:srgbClr val="BBE0E3"/>
        </a:accent1>
        <a:accent2>
          <a:srgbClr val="FF0000"/>
        </a:accent2>
        <a:accent3>
          <a:srgbClr val="FFFFFF"/>
        </a:accent3>
        <a:accent4>
          <a:srgbClr val="404040"/>
        </a:accent4>
        <a:accent5>
          <a:srgbClr val="DAEDEF"/>
        </a:accent5>
        <a:accent6>
          <a:srgbClr val="E70000"/>
        </a:accent6>
        <a:hlink>
          <a:srgbClr val="FF000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14">
        <a:dk1>
          <a:srgbClr val="777777"/>
        </a:dk1>
        <a:lt1>
          <a:srgbClr val="FFFFFF"/>
        </a:lt1>
        <a:dk2>
          <a:srgbClr val="333399"/>
        </a:dk2>
        <a:lt2>
          <a:srgbClr val="808080"/>
        </a:lt2>
        <a:accent1>
          <a:srgbClr val="BBE0E3"/>
        </a:accent1>
        <a:accent2>
          <a:srgbClr val="FF0000"/>
        </a:accent2>
        <a:accent3>
          <a:srgbClr val="FFFFFF"/>
        </a:accent3>
        <a:accent4>
          <a:srgbClr val="656565"/>
        </a:accent4>
        <a:accent5>
          <a:srgbClr val="DAEDEF"/>
        </a:accent5>
        <a:accent6>
          <a:srgbClr val="E70000"/>
        </a:accent6>
        <a:hlink>
          <a:srgbClr val="FF000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15">
        <a:dk1>
          <a:srgbClr val="777777"/>
        </a:dk1>
        <a:lt1>
          <a:srgbClr val="FFFFFF"/>
        </a:lt1>
        <a:dk2>
          <a:srgbClr val="333399"/>
        </a:dk2>
        <a:lt2>
          <a:srgbClr val="808080"/>
        </a:lt2>
        <a:accent1>
          <a:srgbClr val="FFFFFF"/>
        </a:accent1>
        <a:accent2>
          <a:srgbClr val="FF0000"/>
        </a:accent2>
        <a:accent3>
          <a:srgbClr val="FFFFFF"/>
        </a:accent3>
        <a:accent4>
          <a:srgbClr val="656565"/>
        </a:accent4>
        <a:accent5>
          <a:srgbClr val="FFFFFF"/>
        </a:accent5>
        <a:accent6>
          <a:srgbClr val="E70000"/>
        </a:accent6>
        <a:hlink>
          <a:srgbClr val="FF000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arat Master TemplateNEWFINAL">
  <a:themeElements>
    <a:clrScheme name="">
      <a:dk1>
        <a:srgbClr val="828282"/>
      </a:dk1>
      <a:lt1>
        <a:srgbClr val="FFFFFF"/>
      </a:lt1>
      <a:dk2>
        <a:srgbClr val="505050"/>
      </a:dk2>
      <a:lt2>
        <a:srgbClr val="BEBEBE"/>
      </a:lt2>
      <a:accent1>
        <a:srgbClr val="33CCFF"/>
      </a:accent1>
      <a:accent2>
        <a:srgbClr val="FF0099"/>
      </a:accent2>
      <a:accent3>
        <a:srgbClr val="FFFFFF"/>
      </a:accent3>
      <a:accent4>
        <a:srgbClr val="6E6E6E"/>
      </a:accent4>
      <a:accent5>
        <a:srgbClr val="ADE2FF"/>
      </a:accent5>
      <a:accent6>
        <a:srgbClr val="E7008A"/>
      </a:accent6>
      <a:hlink>
        <a:srgbClr val="FF9933"/>
      </a:hlink>
      <a:folHlink>
        <a:srgbClr val="99CC00"/>
      </a:folHlink>
    </a:clrScheme>
    <a:fontScheme name="3_Carat Master TemplateNEWFINAL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lnDef>
  </a:objectDefaults>
  <a:extraClrSchemeLst>
    <a:extraClrScheme>
      <a:clrScheme name="3_Carat Master TemplateNEWF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arat Master TemplateNEWFI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arat Master TemplateNEWFI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arat Master TemplateNEWFI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arat Master TemplateNEWFI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arat Master TemplateNEWFI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arat Master TemplateNEWFI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arat Master TemplateNEWFINAL 13">
        <a:dk1>
          <a:srgbClr val="808080"/>
        </a:dk1>
        <a:lt1>
          <a:srgbClr val="FFFFFF"/>
        </a:lt1>
        <a:dk2>
          <a:srgbClr val="33CCFF"/>
        </a:dk2>
        <a:lt2>
          <a:srgbClr val="00000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14">
        <a:dk1>
          <a:srgbClr val="808080"/>
        </a:dk1>
        <a:lt1>
          <a:srgbClr val="FFFFFF"/>
        </a:lt1>
        <a:dk2>
          <a:srgbClr val="33CCFF"/>
        </a:dk2>
        <a:lt2>
          <a:srgbClr val="80808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15">
        <a:dk1>
          <a:srgbClr val="828282"/>
        </a:dk1>
        <a:lt1>
          <a:srgbClr val="FFFFFF"/>
        </a:lt1>
        <a:dk2>
          <a:srgbClr val="33CCFF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E6E6E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16">
        <a:dk1>
          <a:srgbClr val="505050"/>
        </a:dk1>
        <a:lt1>
          <a:srgbClr val="FFFFFF"/>
        </a:lt1>
        <a:dk2>
          <a:srgbClr val="2AABD6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434343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new carat v1">
  <a:themeElements>
    <a:clrScheme name="">
      <a:dk1>
        <a:srgbClr val="505050"/>
      </a:dk1>
      <a:lt1>
        <a:srgbClr val="FFFFFF"/>
      </a:lt1>
      <a:dk2>
        <a:srgbClr val="2AABD6"/>
      </a:dk2>
      <a:lt2>
        <a:srgbClr val="848484"/>
      </a:lt2>
      <a:accent1>
        <a:srgbClr val="95D5EB"/>
      </a:accent1>
      <a:accent2>
        <a:srgbClr val="FF0099"/>
      </a:accent2>
      <a:accent3>
        <a:srgbClr val="FFFFFF"/>
      </a:accent3>
      <a:accent4>
        <a:srgbClr val="434343"/>
      </a:accent4>
      <a:accent5>
        <a:srgbClr val="C8E7F3"/>
      </a:accent5>
      <a:accent6>
        <a:srgbClr val="E7008A"/>
      </a:accent6>
      <a:hlink>
        <a:srgbClr val="FF9933"/>
      </a:hlink>
      <a:folHlink>
        <a:srgbClr val="99CC33"/>
      </a:folHlink>
    </a:clrScheme>
    <a:fontScheme name="5_new carat v1">
      <a:majorFont>
        <a:latin typeface="Century Gothic"/>
        <a:ea typeface=""/>
        <a:cs typeface="Arial"/>
      </a:majorFont>
      <a:minorFont>
        <a:latin typeface="Century Gothi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lnDef>
  </a:objectDefaults>
  <a:extraClrSchemeLst>
    <a:extraClrScheme>
      <a:clrScheme name="5_new carat 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new carat v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new carat v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new carat v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new carat v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new carat v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new carat v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new carat v1 13">
        <a:dk1>
          <a:srgbClr val="808080"/>
        </a:dk1>
        <a:lt1>
          <a:srgbClr val="FFFFFF"/>
        </a:lt1>
        <a:dk2>
          <a:srgbClr val="33CCFF"/>
        </a:dk2>
        <a:lt2>
          <a:srgbClr val="00000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14">
        <a:dk1>
          <a:srgbClr val="808080"/>
        </a:dk1>
        <a:lt1>
          <a:srgbClr val="FFFFFF"/>
        </a:lt1>
        <a:dk2>
          <a:srgbClr val="33CCFF"/>
        </a:dk2>
        <a:lt2>
          <a:srgbClr val="80808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15">
        <a:dk1>
          <a:srgbClr val="828282"/>
        </a:dk1>
        <a:lt1>
          <a:srgbClr val="FFFFFF"/>
        </a:lt1>
        <a:dk2>
          <a:srgbClr val="33CCFF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E6E6E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16">
        <a:dk1>
          <a:srgbClr val="505050"/>
        </a:dk1>
        <a:lt1>
          <a:srgbClr val="FFFFFF"/>
        </a:lt1>
        <a:dk2>
          <a:srgbClr val="2AABD6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434343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new carat v1">
  <a:themeElements>
    <a:clrScheme name="">
      <a:dk1>
        <a:srgbClr val="505050"/>
      </a:dk1>
      <a:lt1>
        <a:srgbClr val="FFFFFF"/>
      </a:lt1>
      <a:dk2>
        <a:srgbClr val="2AABD6"/>
      </a:dk2>
      <a:lt2>
        <a:srgbClr val="848484"/>
      </a:lt2>
      <a:accent1>
        <a:srgbClr val="95D5EB"/>
      </a:accent1>
      <a:accent2>
        <a:srgbClr val="FF0099"/>
      </a:accent2>
      <a:accent3>
        <a:srgbClr val="FFFFFF"/>
      </a:accent3>
      <a:accent4>
        <a:srgbClr val="434343"/>
      </a:accent4>
      <a:accent5>
        <a:srgbClr val="C8E7F3"/>
      </a:accent5>
      <a:accent6>
        <a:srgbClr val="E7008A"/>
      </a:accent6>
      <a:hlink>
        <a:srgbClr val="FF9933"/>
      </a:hlink>
      <a:folHlink>
        <a:srgbClr val="99CC33"/>
      </a:folHlink>
    </a:clrScheme>
    <a:fontScheme name="2_new carat v1">
      <a:majorFont>
        <a:latin typeface="Century Gothic"/>
        <a:ea typeface=""/>
        <a:cs typeface="Arial"/>
      </a:majorFont>
      <a:minorFont>
        <a:latin typeface="Century Gothi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new carat 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 carat v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 carat v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 carat v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 carat v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 carat v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 carat v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 carat v1 13">
        <a:dk1>
          <a:srgbClr val="808080"/>
        </a:dk1>
        <a:lt1>
          <a:srgbClr val="FFFFFF"/>
        </a:lt1>
        <a:dk2>
          <a:srgbClr val="33CCFF"/>
        </a:dk2>
        <a:lt2>
          <a:srgbClr val="00000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14">
        <a:dk1>
          <a:srgbClr val="808080"/>
        </a:dk1>
        <a:lt1>
          <a:srgbClr val="FFFFFF"/>
        </a:lt1>
        <a:dk2>
          <a:srgbClr val="33CCFF"/>
        </a:dk2>
        <a:lt2>
          <a:srgbClr val="80808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15">
        <a:dk1>
          <a:srgbClr val="828282"/>
        </a:dk1>
        <a:lt1>
          <a:srgbClr val="FFFFFF"/>
        </a:lt1>
        <a:dk2>
          <a:srgbClr val="33CCFF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E6E6E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16">
        <a:dk1>
          <a:srgbClr val="505050"/>
        </a:dk1>
        <a:lt1>
          <a:srgbClr val="FFFFFF"/>
        </a:lt1>
        <a:dk2>
          <a:srgbClr val="2AABD6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434343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218060</TotalTime>
  <Words>154</Words>
  <Application>Microsoft Office PowerPoint</Application>
  <PresentationFormat>Presentazione su schermo (4:3)</PresentationFormat>
  <Paragraphs>62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3_new carat v1</vt:lpstr>
      <vt:lpstr>4_new carat v1</vt:lpstr>
      <vt:lpstr>2_Struttura predefinita</vt:lpstr>
      <vt:lpstr>3_Carat Master TemplateNEWFINAL</vt:lpstr>
      <vt:lpstr>5_new carat v1</vt:lpstr>
      <vt:lpstr>2_new carat v1</vt:lpstr>
      <vt:lpstr>Presentazione standard di PowerPoint</vt:lpstr>
      <vt:lpstr>Presentazione standard di PowerPoint</vt:lpstr>
    </vt:vector>
  </TitlesOfParts>
  <Company>Carat International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Weekly Barometer 29gen-4feb_Ascolto TV_Dmax</dc:title>
  <dc:creator>AprilS</dc:creator>
  <cp:lastModifiedBy>Laura Oldani</cp:lastModifiedBy>
  <cp:revision>13171</cp:revision>
  <cp:lastPrinted>2014-02-04T14:29:14Z</cp:lastPrinted>
  <dcterms:created xsi:type="dcterms:W3CDTF">2012-02-28T22:43:54Z</dcterms:created>
  <dcterms:modified xsi:type="dcterms:W3CDTF">2015-03-02T08:38:40Z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